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57" r:id="rId4"/>
    <p:sldId id="295" r:id="rId5"/>
    <p:sldId id="299" r:id="rId6"/>
    <p:sldId id="259" r:id="rId7"/>
    <p:sldId id="270" r:id="rId8"/>
    <p:sldId id="273" r:id="rId9"/>
    <p:sldId id="272" r:id="rId10"/>
    <p:sldId id="271" r:id="rId11"/>
    <p:sldId id="275" r:id="rId12"/>
    <p:sldId id="297" r:id="rId13"/>
    <p:sldId id="296" r:id="rId14"/>
    <p:sldId id="298" r:id="rId15"/>
    <p:sldId id="266" r:id="rId16"/>
    <p:sldId id="268" r:id="rId17"/>
    <p:sldId id="292" r:id="rId18"/>
    <p:sldId id="283" r:id="rId19"/>
    <p:sldId id="285" r:id="rId20"/>
    <p:sldId id="286" r:id="rId21"/>
    <p:sldId id="289" r:id="rId22"/>
    <p:sldId id="293" r:id="rId23"/>
    <p:sldId id="290" r:id="rId24"/>
    <p:sldId id="287" r:id="rId25"/>
    <p:sldId id="288" r:id="rId26"/>
    <p:sldId id="267" r:id="rId27"/>
    <p:sldId id="264" r:id="rId28"/>
  </p:sldIdLst>
  <p:sldSz cx="18288000" cy="10287000"/>
  <p:notesSz cx="6858000" cy="9144000"/>
  <p:embeddedFontLst>
    <p:embeddedFont>
      <p:font typeface="KOHIBaeumOTF" panose="00000500000000000000" pitchFamily="50" charset="-127"/>
      <p:regular r:id="rId30"/>
    </p:embeddedFont>
    <p:embeddedFont>
      <p:font typeface="KOHINanumOTF Light" panose="00000300000000000000" pitchFamily="50" charset="-127"/>
      <p:regular r:id="rId31"/>
    </p:embeddedFont>
    <p:embeddedFont>
      <p:font typeface="KOHI나눔OTF Light" panose="00000300000000000000" pitchFamily="50" charset="-127"/>
      <p:regular r:id="rId32"/>
    </p:embeddedFont>
    <p:embeddedFont>
      <p:font typeface="KOHI배움OTF" panose="00000500000000000000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배달의민족 도현" panose="020B0600000101010101" pitchFamily="50" charset="-127"/>
      <p:regular r:id="rId36"/>
    </p:embeddedFont>
    <p:embeddedFont>
      <p:font typeface="배달의민족 주아" panose="02020603020101020101" pitchFamily="18" charset="-12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0096"/>
    <a:srgbClr val="109619"/>
    <a:srgbClr val="3266CC"/>
    <a:srgbClr val="DC3812"/>
    <a:srgbClr val="4D4D4D"/>
    <a:srgbClr val="119617"/>
    <a:srgbClr val="EEEEEE"/>
    <a:srgbClr val="4252FF"/>
    <a:srgbClr val="879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8A8F7-9B92-4D60-A6A1-60765A28AE2A}" v="72" dt="2025-04-15T02:51:5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40969" autoAdjust="0"/>
  </p:normalViewPr>
  <p:slideViewPr>
    <p:cSldViewPr>
      <p:cViewPr varScale="1">
        <p:scale>
          <a:sx n="40" d="100"/>
          <a:sy n="40" d="100"/>
        </p:scale>
        <p:origin x="78" y="1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성 김" userId="9432ed1e6eff5520" providerId="LiveId" clId="{7F88A8F7-9B92-4D60-A6A1-60765A28AE2A}"/>
    <pc:docChg chg="undo custSel delSld modSld sldOrd">
      <pc:chgData name="민성 김" userId="9432ed1e6eff5520" providerId="LiveId" clId="{7F88A8F7-9B92-4D60-A6A1-60765A28AE2A}" dt="2025-04-15T03:47:25.762" v="3722" actId="20577"/>
      <pc:docMkLst>
        <pc:docMk/>
      </pc:docMkLst>
      <pc:sldChg chg="addSp delSp modSp mod">
        <pc:chgData name="민성 김" userId="9432ed1e6eff5520" providerId="LiveId" clId="{7F88A8F7-9B92-4D60-A6A1-60765A28AE2A}" dt="2025-04-15T02:04:50.048" v="1890" actId="21"/>
        <pc:sldMkLst>
          <pc:docMk/>
          <pc:sldMk cId="0" sldId="256"/>
        </pc:sldMkLst>
        <pc:picChg chg="add del mod">
          <ac:chgData name="민성 김" userId="9432ed1e6eff5520" providerId="LiveId" clId="{7F88A8F7-9B92-4D60-A6A1-60765A28AE2A}" dt="2025-04-15T02:04:50.048" v="1890" actId="21"/>
          <ac:picMkLst>
            <pc:docMk/>
            <pc:sldMk cId="0" sldId="256"/>
            <ac:picMk id="2" creationId="{00000000-0000-0000-0000-000000000000}"/>
          </ac:picMkLst>
        </pc:picChg>
        <pc:picChg chg="add del mod">
          <ac:chgData name="민성 김" userId="9432ed1e6eff5520" providerId="LiveId" clId="{7F88A8F7-9B92-4D60-A6A1-60765A28AE2A}" dt="2025-04-15T02:04:50.048" v="1890" actId="21"/>
          <ac:picMkLst>
            <pc:docMk/>
            <pc:sldMk cId="0" sldId="256"/>
            <ac:picMk id="4" creationId="{00000000-0000-0000-0000-000000000000}"/>
          </ac:picMkLst>
        </pc:picChg>
        <pc:picChg chg="add del mod">
          <ac:chgData name="민성 김" userId="9432ed1e6eff5520" providerId="LiveId" clId="{7F88A8F7-9B92-4D60-A6A1-60765A28AE2A}" dt="2025-04-15T02:04:50.048" v="1890" actId="21"/>
          <ac:picMkLst>
            <pc:docMk/>
            <pc:sldMk cId="0" sldId="256"/>
            <ac:picMk id="5" creationId="{00000000-0000-0000-0000-000000000000}"/>
          </ac:picMkLst>
        </pc:picChg>
      </pc:sldChg>
      <pc:sldChg chg="addSp delSp modSp mod">
        <pc:chgData name="민성 김" userId="9432ed1e6eff5520" providerId="LiveId" clId="{7F88A8F7-9B92-4D60-A6A1-60765A28AE2A}" dt="2025-04-15T03:06:07.742" v="3402" actId="20577"/>
        <pc:sldMkLst>
          <pc:docMk/>
          <pc:sldMk cId="0" sldId="257"/>
        </pc:sldMkLst>
        <pc:spChg chg="mod">
          <ac:chgData name="민성 김" userId="9432ed1e6eff5520" providerId="LiveId" clId="{7F88A8F7-9B92-4D60-A6A1-60765A28AE2A}" dt="2025-04-15T03:06:07.742" v="3402" actId="20577"/>
          <ac:spMkLst>
            <pc:docMk/>
            <pc:sldMk cId="0" sldId="257"/>
            <ac:spMk id="19" creationId="{00000000-0000-0000-0000-000000000000}"/>
          </ac:spMkLst>
        </pc:spChg>
        <pc:spChg chg="add del mod">
          <ac:chgData name="민성 김" userId="9432ed1e6eff5520" providerId="LiveId" clId="{7F88A8F7-9B92-4D60-A6A1-60765A28AE2A}" dt="2025-04-14T02:51:14.960" v="1569" actId="478"/>
          <ac:spMkLst>
            <pc:docMk/>
            <pc:sldMk cId="0" sldId="257"/>
            <ac:spMk id="20" creationId="{53BE3FC8-BDDE-1D85-E745-7DD0D9B358CC}"/>
          </ac:spMkLst>
        </pc:spChg>
        <pc:spChg chg="mod">
          <ac:chgData name="민성 김" userId="9432ed1e6eff5520" providerId="LiveId" clId="{7F88A8F7-9B92-4D60-A6A1-60765A28AE2A}" dt="2025-04-15T03:05:21.576" v="3331"/>
          <ac:spMkLst>
            <pc:docMk/>
            <pc:sldMk cId="0" sldId="257"/>
            <ac:spMk id="23" creationId="{00000000-0000-0000-0000-000000000000}"/>
          </ac:spMkLst>
        </pc:spChg>
        <pc:spChg chg="mod">
          <ac:chgData name="민성 김" userId="9432ed1e6eff5520" providerId="LiveId" clId="{7F88A8F7-9B92-4D60-A6A1-60765A28AE2A}" dt="2025-04-15T03:05:27.711" v="3347" actId="20577"/>
          <ac:spMkLst>
            <pc:docMk/>
            <pc:sldMk cId="0" sldId="257"/>
            <ac:spMk id="26" creationId="{00000000-0000-0000-0000-000000000000}"/>
          </ac:spMkLst>
        </pc:spChg>
        <pc:spChg chg="del">
          <ac:chgData name="민성 김" userId="9432ed1e6eff5520" providerId="LiveId" clId="{7F88A8F7-9B92-4D60-A6A1-60765A28AE2A}" dt="2025-04-14T02:51:32.181" v="1570" actId="478"/>
          <ac:spMkLst>
            <pc:docMk/>
            <pc:sldMk cId="0" sldId="257"/>
            <ac:spMk id="35" creationId="{0FB337DB-B30D-0246-D604-E6696C40412A}"/>
          </ac:spMkLst>
        </pc:spChg>
      </pc:sldChg>
      <pc:sldChg chg="addSp delSp modSp mod">
        <pc:chgData name="민성 김" userId="9432ed1e6eff5520" providerId="LiveId" clId="{7F88A8F7-9B92-4D60-A6A1-60765A28AE2A}" dt="2025-04-15T02:46:24.080" v="3231" actId="20577"/>
        <pc:sldMkLst>
          <pc:docMk/>
          <pc:sldMk cId="0" sldId="259"/>
        </pc:sldMkLst>
        <pc:spChg chg="mod">
          <ac:chgData name="민성 김" userId="9432ed1e6eff5520" providerId="LiveId" clId="{7F88A8F7-9B92-4D60-A6A1-60765A28AE2A}" dt="2025-04-14T02:48:48.426" v="1497" actId="20577"/>
          <ac:spMkLst>
            <pc:docMk/>
            <pc:sldMk cId="0" sldId="259"/>
            <ac:spMk id="4" creationId="{00000000-0000-0000-0000-000000000000}"/>
          </ac:spMkLst>
        </pc:spChg>
        <pc:spChg chg="add mod">
          <ac:chgData name="민성 김" userId="9432ed1e6eff5520" providerId="LiveId" clId="{7F88A8F7-9B92-4D60-A6A1-60765A28AE2A}" dt="2025-04-14T03:03:26.686" v="1599"/>
          <ac:spMkLst>
            <pc:docMk/>
            <pc:sldMk cId="0" sldId="259"/>
            <ac:spMk id="5" creationId="{E324652A-34E1-3221-8372-CDB6BE1060C8}"/>
          </ac:spMkLst>
        </pc:spChg>
        <pc:spChg chg="del">
          <ac:chgData name="민성 김" userId="9432ed1e6eff5520" providerId="LiveId" clId="{7F88A8F7-9B92-4D60-A6A1-60765A28AE2A}" dt="2025-04-14T03:03:26.366" v="1598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민성 김" userId="9432ed1e6eff5520" providerId="LiveId" clId="{7F88A8F7-9B92-4D60-A6A1-60765A28AE2A}" dt="2025-04-14T02:51:40.645" v="1572" actId="478"/>
          <ac:spMkLst>
            <pc:docMk/>
            <pc:sldMk cId="0" sldId="259"/>
            <ac:spMk id="10" creationId="{00000000-0000-0000-0000-000000000000}"/>
          </ac:spMkLst>
        </pc:spChg>
        <pc:spChg chg="mod">
          <ac:chgData name="민성 김" userId="9432ed1e6eff5520" providerId="LiveId" clId="{7F88A8F7-9B92-4D60-A6A1-60765A28AE2A}" dt="2025-04-15T02:46:24.080" v="3231" actId="20577"/>
          <ac:spMkLst>
            <pc:docMk/>
            <pc:sldMk cId="0" sldId="259"/>
            <ac:spMk id="11" creationId="{823209E9-15B6-D515-7C69-3F8D8E79B032}"/>
          </ac:spMkLst>
        </pc:spChg>
        <pc:picChg chg="mod">
          <ac:chgData name="민성 김" userId="9432ed1e6eff5520" providerId="LiveId" clId="{7F88A8F7-9B92-4D60-A6A1-60765A28AE2A}" dt="2025-04-14T02:51:53.879" v="1574" actId="14100"/>
          <ac:picMkLst>
            <pc:docMk/>
            <pc:sldMk cId="0" sldId="259"/>
            <ac:picMk id="15" creationId="{DF075C56-F316-B69E-97E9-4366100D387F}"/>
          </ac:picMkLst>
        </pc:picChg>
        <pc:picChg chg="mod">
          <ac:chgData name="민성 김" userId="9432ed1e6eff5520" providerId="LiveId" clId="{7F88A8F7-9B92-4D60-A6A1-60765A28AE2A}" dt="2025-04-14T02:51:56.815" v="1575" actId="1076"/>
          <ac:picMkLst>
            <pc:docMk/>
            <pc:sldMk cId="0" sldId="259"/>
            <ac:picMk id="17" creationId="{02EBC121-A7BB-363F-BD99-3A9AFA94803D}"/>
          </ac:picMkLst>
        </pc:picChg>
      </pc:sldChg>
      <pc:sldChg chg="modSp mod ord">
        <pc:chgData name="민성 김" userId="9432ed1e6eff5520" providerId="LiveId" clId="{7F88A8F7-9B92-4D60-A6A1-60765A28AE2A}" dt="2025-04-15T03:06:45.803" v="3409" actId="20577"/>
        <pc:sldMkLst>
          <pc:docMk/>
          <pc:sldMk cId="0" sldId="260"/>
        </pc:sldMkLst>
        <pc:spChg chg="mod">
          <ac:chgData name="민성 김" userId="9432ed1e6eff5520" providerId="LiveId" clId="{7F88A8F7-9B92-4D60-A6A1-60765A28AE2A}" dt="2025-04-15T03:06:45.803" v="3409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민성 김" userId="9432ed1e6eff5520" providerId="LiveId" clId="{7F88A8F7-9B92-4D60-A6A1-60765A28AE2A}" dt="2025-04-15T02:16:41.515" v="2201" actId="20577"/>
          <ac:spMkLst>
            <pc:docMk/>
            <pc:sldMk cId="0" sldId="260"/>
            <ac:spMk id="23" creationId="{00000000-0000-0000-0000-000000000000}"/>
          </ac:spMkLst>
        </pc:spChg>
        <pc:spChg chg="mod">
          <ac:chgData name="민성 김" userId="9432ed1e6eff5520" providerId="LiveId" clId="{7F88A8F7-9B92-4D60-A6A1-60765A28AE2A}" dt="2025-04-14T02:31:15.786" v="1007" actId="6549"/>
          <ac:spMkLst>
            <pc:docMk/>
            <pc:sldMk cId="0" sldId="260"/>
            <ac:spMk id="43" creationId="{5C3677A2-2C6A-EE04-21B4-3DF2AE0B1A67}"/>
          </ac:spMkLst>
        </pc:spChg>
        <pc:spChg chg="mod">
          <ac:chgData name="민성 김" userId="9432ed1e6eff5520" providerId="LiveId" clId="{7F88A8F7-9B92-4D60-A6A1-60765A28AE2A}" dt="2025-04-15T02:15:51.650" v="2132" actId="20577"/>
          <ac:spMkLst>
            <pc:docMk/>
            <pc:sldMk cId="0" sldId="260"/>
            <ac:spMk id="53" creationId="{ABAA21D3-EE2D-6F01-6090-4F01DB0D83A4}"/>
          </ac:spMkLst>
        </pc:spChg>
        <pc:picChg chg="mod">
          <ac:chgData name="민성 김" userId="9432ed1e6eff5520" providerId="LiveId" clId="{7F88A8F7-9B92-4D60-A6A1-60765A28AE2A}" dt="2025-04-15T02:14:06.780" v="1986" actId="1076"/>
          <ac:picMkLst>
            <pc:docMk/>
            <pc:sldMk cId="0" sldId="260"/>
            <ac:picMk id="9" creationId="{00000000-0000-0000-0000-000000000000}"/>
          </ac:picMkLst>
        </pc:picChg>
      </pc:sldChg>
      <pc:sldChg chg="modSp mod">
        <pc:chgData name="민성 김" userId="9432ed1e6eff5520" providerId="LiveId" clId="{7F88A8F7-9B92-4D60-A6A1-60765A28AE2A}" dt="2025-04-15T02:02:03.475" v="1879" actId="404"/>
        <pc:sldMkLst>
          <pc:docMk/>
          <pc:sldMk cId="3587312462" sldId="266"/>
        </pc:sldMkLst>
        <pc:spChg chg="mod">
          <ac:chgData name="민성 김" userId="9432ed1e6eff5520" providerId="LiveId" clId="{7F88A8F7-9B92-4D60-A6A1-60765A28AE2A}" dt="2025-04-15T01:30:35.360" v="1717" actId="20577"/>
          <ac:spMkLst>
            <pc:docMk/>
            <pc:sldMk cId="3587312462" sldId="266"/>
            <ac:spMk id="4" creationId="{00000000-0000-0000-0000-000000000000}"/>
          </ac:spMkLst>
        </pc:spChg>
        <pc:graphicFrameChg chg="mod modGraphic">
          <ac:chgData name="민성 김" userId="9432ed1e6eff5520" providerId="LiveId" clId="{7F88A8F7-9B92-4D60-A6A1-60765A28AE2A}" dt="2025-04-15T02:02:03.475" v="1879" actId="404"/>
          <ac:graphicFrameMkLst>
            <pc:docMk/>
            <pc:sldMk cId="3587312462" sldId="266"/>
            <ac:graphicFrameMk id="44" creationId="{7B6EE86B-C7D9-32C7-4A1E-B9B5ECD9BE1F}"/>
          </ac:graphicFrameMkLst>
        </pc:graphicFrameChg>
      </pc:sldChg>
      <pc:sldChg chg="addSp delSp modSp mod">
        <pc:chgData name="민성 김" userId="9432ed1e6eff5520" providerId="LiveId" clId="{7F88A8F7-9B92-4D60-A6A1-60765A28AE2A}" dt="2025-04-15T03:47:25.762" v="3722" actId="20577"/>
        <pc:sldMkLst>
          <pc:docMk/>
          <pc:sldMk cId="26934214" sldId="267"/>
        </pc:sldMkLst>
        <pc:spChg chg="mod">
          <ac:chgData name="민성 김" userId="9432ed1e6eff5520" providerId="LiveId" clId="{7F88A8F7-9B92-4D60-A6A1-60765A28AE2A}" dt="2025-04-15T01:31:18.779" v="1743" actId="20577"/>
          <ac:spMkLst>
            <pc:docMk/>
            <pc:sldMk cId="26934214" sldId="267"/>
            <ac:spMk id="4" creationId="{00000000-0000-0000-0000-000000000000}"/>
          </ac:spMkLst>
        </pc:spChg>
        <pc:spChg chg="mod">
          <ac:chgData name="민성 김" userId="9432ed1e6eff5520" providerId="LiveId" clId="{7F88A8F7-9B92-4D60-A6A1-60765A28AE2A}" dt="2025-04-15T03:32:24.980" v="3521" actId="20577"/>
          <ac:spMkLst>
            <pc:docMk/>
            <pc:sldMk cId="26934214" sldId="267"/>
            <ac:spMk id="8" creationId="{1F6EE5D7-54CD-8735-99F8-3F022AAD001A}"/>
          </ac:spMkLst>
        </pc:spChg>
        <pc:spChg chg="mod">
          <ac:chgData name="민성 김" userId="9432ed1e6eff5520" providerId="LiveId" clId="{7F88A8F7-9B92-4D60-A6A1-60765A28AE2A}" dt="2025-04-15T03:47:16.913" v="3721" actId="20577"/>
          <ac:spMkLst>
            <pc:docMk/>
            <pc:sldMk cId="26934214" sldId="267"/>
            <ac:spMk id="15" creationId="{00000000-0000-0000-0000-000000000000}"/>
          </ac:spMkLst>
        </pc:spChg>
        <pc:spChg chg="mod">
          <ac:chgData name="민성 김" userId="9432ed1e6eff5520" providerId="LiveId" clId="{7F88A8F7-9B92-4D60-A6A1-60765A28AE2A}" dt="2025-04-15T03:47:25.762" v="3722" actId="20577"/>
          <ac:spMkLst>
            <pc:docMk/>
            <pc:sldMk cId="26934214" sldId="267"/>
            <ac:spMk id="20" creationId="{00000000-0000-0000-0000-000000000000}"/>
          </ac:spMkLst>
        </pc:spChg>
        <pc:spChg chg="mod">
          <ac:chgData name="민성 김" userId="9432ed1e6eff5520" providerId="LiveId" clId="{7F88A8F7-9B92-4D60-A6A1-60765A28AE2A}" dt="2025-04-15T02:41:52.291" v="3224" actId="20577"/>
          <ac:spMkLst>
            <pc:docMk/>
            <pc:sldMk cId="26934214" sldId="267"/>
            <ac:spMk id="54" creationId="{FEA9D027-99C8-5E09-B755-1BD72ADF222D}"/>
          </ac:spMkLst>
        </pc:spChg>
        <pc:spChg chg="mod">
          <ac:chgData name="민성 김" userId="9432ed1e6eff5520" providerId="LiveId" clId="{7F88A8F7-9B92-4D60-A6A1-60765A28AE2A}" dt="2025-04-15T02:38:47.752" v="2770" actId="1076"/>
          <ac:spMkLst>
            <pc:docMk/>
            <pc:sldMk cId="26934214" sldId="267"/>
            <ac:spMk id="58" creationId="{6D52D468-3E64-EEF3-6CC7-D31CA66F997B}"/>
          </ac:spMkLst>
        </pc:spChg>
        <pc:spChg chg="mod">
          <ac:chgData name="민성 김" userId="9432ed1e6eff5520" providerId="LiveId" clId="{7F88A8F7-9B92-4D60-A6A1-60765A28AE2A}" dt="2025-04-15T02:39:23.823" v="2900" actId="20577"/>
          <ac:spMkLst>
            <pc:docMk/>
            <pc:sldMk cId="26934214" sldId="267"/>
            <ac:spMk id="62" creationId="{FBF07FC2-5BAA-B6E1-5E23-1EB0F86ED88F}"/>
          </ac:spMkLst>
        </pc:spChg>
        <pc:picChg chg="add del">
          <ac:chgData name="민성 김" userId="9432ed1e6eff5520" providerId="LiveId" clId="{7F88A8F7-9B92-4D60-A6A1-60765A28AE2A}" dt="2025-04-15T02:28:23.973" v="2242" actId="478"/>
          <ac:picMkLst>
            <pc:docMk/>
            <pc:sldMk cId="26934214" sldId="267"/>
            <ac:picMk id="21" creationId="{00000000-0000-0000-0000-000000000000}"/>
          </ac:picMkLst>
        </pc:picChg>
      </pc:sldChg>
      <pc:sldChg chg="addSp modSp mod">
        <pc:chgData name="민성 김" userId="9432ed1e6eff5520" providerId="LiveId" clId="{7F88A8F7-9B92-4D60-A6A1-60765A28AE2A}" dt="2025-04-15T03:13:49.239" v="3424" actId="14100"/>
        <pc:sldMkLst>
          <pc:docMk/>
          <pc:sldMk cId="960177282" sldId="268"/>
        </pc:sldMkLst>
        <pc:spChg chg="mod">
          <ac:chgData name="민성 김" userId="9432ed1e6eff5520" providerId="LiveId" clId="{7F88A8F7-9B92-4D60-A6A1-60765A28AE2A}" dt="2025-04-15T01:30:38.165" v="1719" actId="20577"/>
          <ac:spMkLst>
            <pc:docMk/>
            <pc:sldMk cId="960177282" sldId="268"/>
            <ac:spMk id="4" creationId="{00000000-0000-0000-0000-000000000000}"/>
          </ac:spMkLst>
        </pc:spChg>
        <pc:spChg chg="mod">
          <ac:chgData name="민성 김" userId="9432ed1e6eff5520" providerId="LiveId" clId="{7F88A8F7-9B92-4D60-A6A1-60765A28AE2A}" dt="2025-04-15T03:13:49.239" v="3424" actId="14100"/>
          <ac:spMkLst>
            <pc:docMk/>
            <pc:sldMk cId="960177282" sldId="268"/>
            <ac:spMk id="31" creationId="{4F48F349-EE42-CEED-17C2-F6E1F2699B59}"/>
          </ac:spMkLst>
        </pc:spChg>
        <pc:spChg chg="mod">
          <ac:chgData name="민성 김" userId="9432ed1e6eff5520" providerId="LiveId" clId="{7F88A8F7-9B92-4D60-A6A1-60765A28AE2A}" dt="2025-04-14T02:07:05.497" v="81"/>
          <ac:spMkLst>
            <pc:docMk/>
            <pc:sldMk cId="960177282" sldId="268"/>
            <ac:spMk id="49" creationId="{70A1973C-A6C0-FEC0-11A2-0D0B95732060}"/>
          </ac:spMkLst>
        </pc:spChg>
        <pc:spChg chg="mod">
          <ac:chgData name="민성 김" userId="9432ed1e6eff5520" providerId="LiveId" clId="{7F88A8F7-9B92-4D60-A6A1-60765A28AE2A}" dt="2025-04-14T02:07:05.497" v="81"/>
          <ac:spMkLst>
            <pc:docMk/>
            <pc:sldMk cId="960177282" sldId="268"/>
            <ac:spMk id="50" creationId="{159254BB-E25D-BD44-A9A5-74EEA894ED59}"/>
          </ac:spMkLst>
        </pc:spChg>
        <pc:spChg chg="mod">
          <ac:chgData name="민성 김" userId="9432ed1e6eff5520" providerId="LiveId" clId="{7F88A8F7-9B92-4D60-A6A1-60765A28AE2A}" dt="2025-04-14T02:07:05.497" v="81"/>
          <ac:spMkLst>
            <pc:docMk/>
            <pc:sldMk cId="960177282" sldId="268"/>
            <ac:spMk id="51" creationId="{1348BED4-C60C-BB54-F63B-2340B5F945A3}"/>
          </ac:spMkLst>
        </pc:spChg>
        <pc:spChg chg="mod">
          <ac:chgData name="민성 김" userId="9432ed1e6eff5520" providerId="LiveId" clId="{7F88A8F7-9B92-4D60-A6A1-60765A28AE2A}" dt="2025-04-14T02:07:05.497" v="81"/>
          <ac:spMkLst>
            <pc:docMk/>
            <pc:sldMk cId="960177282" sldId="268"/>
            <ac:spMk id="52" creationId="{AB0FC727-D951-968C-1391-CC49AF333B1C}"/>
          </ac:spMkLst>
        </pc:spChg>
        <pc:spChg chg="mod">
          <ac:chgData name="민성 김" userId="9432ed1e6eff5520" providerId="LiveId" clId="{7F88A8F7-9B92-4D60-A6A1-60765A28AE2A}" dt="2025-04-14T02:07:05.497" v="81"/>
          <ac:spMkLst>
            <pc:docMk/>
            <pc:sldMk cId="960177282" sldId="268"/>
            <ac:spMk id="53" creationId="{3FEAECDE-DED4-C586-7CDE-A7BDE79158CF}"/>
          </ac:spMkLst>
        </pc:spChg>
        <pc:spChg chg="mod">
          <ac:chgData name="민성 김" userId="9432ed1e6eff5520" providerId="LiveId" clId="{7F88A8F7-9B92-4D60-A6A1-60765A28AE2A}" dt="2025-04-14T02:07:05.497" v="81"/>
          <ac:spMkLst>
            <pc:docMk/>
            <pc:sldMk cId="960177282" sldId="268"/>
            <ac:spMk id="57" creationId="{E0CDB745-9720-9E6C-5B4C-FC87B8A7CD6A}"/>
          </ac:spMkLst>
        </pc:spChg>
        <pc:spChg chg="mod">
          <ac:chgData name="민성 김" userId="9432ed1e6eff5520" providerId="LiveId" clId="{7F88A8F7-9B92-4D60-A6A1-60765A28AE2A}" dt="2025-04-14T02:07:05.497" v="81"/>
          <ac:spMkLst>
            <pc:docMk/>
            <pc:sldMk cId="960177282" sldId="268"/>
            <ac:spMk id="59" creationId="{E8883143-7B3C-9AFC-49DD-43653C11113D}"/>
          </ac:spMkLst>
        </pc:spChg>
        <pc:spChg chg="mod">
          <ac:chgData name="민성 김" userId="9432ed1e6eff5520" providerId="LiveId" clId="{7F88A8F7-9B92-4D60-A6A1-60765A28AE2A}" dt="2025-04-14T02:07:05.497" v="81"/>
          <ac:spMkLst>
            <pc:docMk/>
            <pc:sldMk cId="960177282" sldId="268"/>
            <ac:spMk id="60" creationId="{E083A996-1C42-CC90-FD27-3170807E648E}"/>
          </ac:spMkLst>
        </pc:spChg>
        <pc:spChg chg="mod">
          <ac:chgData name="민성 김" userId="9432ed1e6eff5520" providerId="LiveId" clId="{7F88A8F7-9B92-4D60-A6A1-60765A28AE2A}" dt="2025-04-14T02:07:05.497" v="81"/>
          <ac:spMkLst>
            <pc:docMk/>
            <pc:sldMk cId="960177282" sldId="268"/>
            <ac:spMk id="61" creationId="{09218897-8844-24AE-2A5C-337130660822}"/>
          </ac:spMkLst>
        </pc:spChg>
        <pc:picChg chg="mod">
          <ac:chgData name="민성 김" userId="9432ed1e6eff5520" providerId="LiveId" clId="{7F88A8F7-9B92-4D60-A6A1-60765A28AE2A}" dt="2025-04-14T02:07:05.497" v="81"/>
          <ac:picMkLst>
            <pc:docMk/>
            <pc:sldMk cId="960177282" sldId="268"/>
            <ac:picMk id="26" creationId="{42CEF275-6D6B-50D5-CDA0-960F8AA7629D}"/>
          </ac:picMkLst>
        </pc:picChg>
        <pc:cxnChg chg="mod">
          <ac:chgData name="민성 김" userId="9432ed1e6eff5520" providerId="LiveId" clId="{7F88A8F7-9B92-4D60-A6A1-60765A28AE2A}" dt="2025-04-15T02:17:14.480" v="2202" actId="14100"/>
          <ac:cxnSpMkLst>
            <pc:docMk/>
            <pc:sldMk cId="960177282" sldId="268"/>
            <ac:cxnSpMk id="5" creationId="{DC600F7B-D775-E4CD-2AD3-69FCAC32E9F9}"/>
          </ac:cxnSpMkLst>
        </pc:cxnChg>
      </pc:sldChg>
      <pc:sldChg chg="addSp delSp modSp mod">
        <pc:chgData name="민성 김" userId="9432ed1e6eff5520" providerId="LiveId" clId="{7F88A8F7-9B92-4D60-A6A1-60765A28AE2A}" dt="2025-04-14T03:03:31.236" v="1601"/>
        <pc:sldMkLst>
          <pc:docMk/>
          <pc:sldMk cId="201205432" sldId="270"/>
        </pc:sldMkLst>
        <pc:spChg chg="mod">
          <ac:chgData name="민성 김" userId="9432ed1e6eff5520" providerId="LiveId" clId="{7F88A8F7-9B92-4D60-A6A1-60765A28AE2A}" dt="2025-04-14T02:48:51.410" v="1499" actId="20577"/>
          <ac:spMkLst>
            <pc:docMk/>
            <pc:sldMk cId="201205432" sldId="270"/>
            <ac:spMk id="4" creationId="{00000000-0000-0000-0000-000000000000}"/>
          </ac:spMkLst>
        </pc:spChg>
        <pc:spChg chg="del">
          <ac:chgData name="민성 김" userId="9432ed1e6eff5520" providerId="LiveId" clId="{7F88A8F7-9B92-4D60-A6A1-60765A28AE2A}" dt="2025-04-14T03:03:31.041" v="1600" actId="478"/>
          <ac:spMkLst>
            <pc:docMk/>
            <pc:sldMk cId="201205432" sldId="270"/>
            <ac:spMk id="6" creationId="{00000000-0000-0000-0000-000000000000}"/>
          </ac:spMkLst>
        </pc:spChg>
        <pc:spChg chg="add del mod">
          <ac:chgData name="민성 김" userId="9432ed1e6eff5520" providerId="LiveId" clId="{7F88A8F7-9B92-4D60-A6A1-60765A28AE2A}" dt="2025-04-14T02:47:46.146" v="1490" actId="478"/>
          <ac:spMkLst>
            <pc:docMk/>
            <pc:sldMk cId="201205432" sldId="270"/>
            <ac:spMk id="7" creationId="{96A5A3C1-B1F6-A6FB-B5DA-994922654897}"/>
          </ac:spMkLst>
        </pc:spChg>
        <pc:spChg chg="add mod">
          <ac:chgData name="민성 김" userId="9432ed1e6eff5520" providerId="LiveId" clId="{7F88A8F7-9B92-4D60-A6A1-60765A28AE2A}" dt="2025-04-14T03:03:31.236" v="1601"/>
          <ac:spMkLst>
            <pc:docMk/>
            <pc:sldMk cId="201205432" sldId="270"/>
            <ac:spMk id="7" creationId="{CD635405-3EC1-1AFA-D20E-33FFC6255415}"/>
          </ac:spMkLst>
        </pc:spChg>
        <pc:spChg chg="add del mod">
          <ac:chgData name="민성 김" userId="9432ed1e6eff5520" providerId="LiveId" clId="{7F88A8F7-9B92-4D60-A6A1-60765A28AE2A}" dt="2025-04-14T02:47:51.576" v="1494" actId="478"/>
          <ac:spMkLst>
            <pc:docMk/>
            <pc:sldMk cId="201205432" sldId="270"/>
            <ac:spMk id="10" creationId="{4BA67DB6-217F-6C2B-182A-85C4B088635A}"/>
          </ac:spMkLst>
        </pc:spChg>
        <pc:spChg chg="add del mod">
          <ac:chgData name="민성 김" userId="9432ed1e6eff5520" providerId="LiveId" clId="{7F88A8F7-9B92-4D60-A6A1-60765A28AE2A}" dt="2025-04-14T02:47:42.140" v="1488" actId="478"/>
          <ac:spMkLst>
            <pc:docMk/>
            <pc:sldMk cId="201205432" sldId="270"/>
            <ac:spMk id="16" creationId="{A61AE59A-0B8F-D1C2-3BE2-C16D2DAF833B}"/>
          </ac:spMkLst>
        </pc:spChg>
        <pc:spChg chg="add del mod">
          <ac:chgData name="민성 김" userId="9432ed1e6eff5520" providerId="LiveId" clId="{7F88A8F7-9B92-4D60-A6A1-60765A28AE2A}" dt="2025-04-14T02:47:43.745" v="1489" actId="478"/>
          <ac:spMkLst>
            <pc:docMk/>
            <pc:sldMk cId="201205432" sldId="270"/>
            <ac:spMk id="17" creationId="{204C4ED1-A68E-6706-4D62-0480B56B04F2}"/>
          </ac:spMkLst>
        </pc:spChg>
        <pc:picChg chg="mod">
          <ac:chgData name="민성 김" userId="9432ed1e6eff5520" providerId="LiveId" clId="{7F88A8F7-9B92-4D60-A6A1-60765A28AE2A}" dt="2025-04-14T02:47:49.486" v="1493" actId="1076"/>
          <ac:picMkLst>
            <pc:docMk/>
            <pc:sldMk cId="201205432" sldId="270"/>
            <ac:picMk id="9" creationId="{11CC4211-204B-5D58-808A-E1B5CEDCCE87}"/>
          </ac:picMkLst>
        </pc:picChg>
        <pc:cxnChg chg="add del mod">
          <ac:chgData name="민성 김" userId="9432ed1e6eff5520" providerId="LiveId" clId="{7F88A8F7-9B92-4D60-A6A1-60765A28AE2A}" dt="2025-04-14T02:47:52.791" v="1495" actId="478"/>
          <ac:cxnSpMkLst>
            <pc:docMk/>
            <pc:sldMk cId="201205432" sldId="270"/>
            <ac:cxnSpMk id="13" creationId="{B60231B7-51BB-CE06-9660-77AF259B45D5}"/>
          </ac:cxnSpMkLst>
        </pc:cxnChg>
      </pc:sldChg>
      <pc:sldChg chg="addSp delSp modSp mod">
        <pc:chgData name="민성 김" userId="9432ed1e6eff5520" providerId="LiveId" clId="{7F88A8F7-9B92-4D60-A6A1-60765A28AE2A}" dt="2025-04-15T02:52:45.177" v="3251" actId="1076"/>
        <pc:sldMkLst>
          <pc:docMk/>
          <pc:sldMk cId="306382893" sldId="271"/>
        </pc:sldMkLst>
        <pc:spChg chg="mod">
          <ac:chgData name="민성 김" userId="9432ed1e6eff5520" providerId="LiveId" clId="{7F88A8F7-9B92-4D60-A6A1-60765A28AE2A}" dt="2025-04-14T02:49:00.798" v="1505" actId="20577"/>
          <ac:spMkLst>
            <pc:docMk/>
            <pc:sldMk cId="306382893" sldId="271"/>
            <ac:spMk id="4" creationId="{E4227CC0-C89A-5F11-0A6C-9323DD586662}"/>
          </ac:spMkLst>
        </pc:spChg>
        <pc:spChg chg="mod">
          <ac:chgData name="민성 김" userId="9432ed1e6eff5520" providerId="LiveId" clId="{7F88A8F7-9B92-4D60-A6A1-60765A28AE2A}" dt="2025-04-15T01:59:58.877" v="1870" actId="1036"/>
          <ac:spMkLst>
            <pc:docMk/>
            <pc:sldMk cId="306382893" sldId="271"/>
            <ac:spMk id="5" creationId="{9F6BFF4E-A354-6F46-812E-21B3A6E7C6AD}"/>
          </ac:spMkLst>
        </pc:spChg>
        <pc:spChg chg="del">
          <ac:chgData name="민성 김" userId="9432ed1e6eff5520" providerId="LiveId" clId="{7F88A8F7-9B92-4D60-A6A1-60765A28AE2A}" dt="2025-04-14T03:03:42.438" v="1606" actId="478"/>
          <ac:spMkLst>
            <pc:docMk/>
            <pc:sldMk cId="306382893" sldId="271"/>
            <ac:spMk id="6" creationId="{B57720F8-6E9D-ADF3-CB4A-454100A3599B}"/>
          </ac:spMkLst>
        </pc:spChg>
        <pc:spChg chg="add mod">
          <ac:chgData name="민성 김" userId="9432ed1e6eff5520" providerId="LiveId" clId="{7F88A8F7-9B92-4D60-A6A1-60765A28AE2A}" dt="2025-04-15T02:52:45.177" v="3251" actId="1076"/>
          <ac:spMkLst>
            <pc:docMk/>
            <pc:sldMk cId="306382893" sldId="271"/>
            <ac:spMk id="7" creationId="{FC41AFA7-F0C4-8821-34B4-36E916C946A4}"/>
          </ac:spMkLst>
        </pc:spChg>
        <pc:spChg chg="mod">
          <ac:chgData name="민성 김" userId="9432ed1e6eff5520" providerId="LiveId" clId="{7F88A8F7-9B92-4D60-A6A1-60765A28AE2A}" dt="2025-04-15T01:59:49.809" v="1864" actId="20577"/>
          <ac:spMkLst>
            <pc:docMk/>
            <pc:sldMk cId="306382893" sldId="271"/>
            <ac:spMk id="11" creationId="{F839A8B7-88C8-D275-4916-A2354D12D39D}"/>
          </ac:spMkLst>
        </pc:spChg>
        <pc:spChg chg="add mod">
          <ac:chgData name="민성 김" userId="9432ed1e6eff5520" providerId="LiveId" clId="{7F88A8F7-9B92-4D60-A6A1-60765A28AE2A}" dt="2025-04-14T02:38:43.403" v="1230"/>
          <ac:spMkLst>
            <pc:docMk/>
            <pc:sldMk cId="306382893" sldId="271"/>
            <ac:spMk id="13" creationId="{8AE63635-613C-6939-3781-6C99D1541C97}"/>
          </ac:spMkLst>
        </pc:spChg>
        <pc:spChg chg="add mod">
          <ac:chgData name="민성 김" userId="9432ed1e6eff5520" providerId="LiveId" clId="{7F88A8F7-9B92-4D60-A6A1-60765A28AE2A}" dt="2025-04-14T03:03:42.723" v="1607"/>
          <ac:spMkLst>
            <pc:docMk/>
            <pc:sldMk cId="306382893" sldId="271"/>
            <ac:spMk id="13" creationId="{D815CCB7-33FB-787E-24F5-8674F58307BE}"/>
          </ac:spMkLst>
        </pc:spChg>
        <pc:spChg chg="add mod">
          <ac:chgData name="민성 김" userId="9432ed1e6eff5520" providerId="LiveId" clId="{7F88A8F7-9B92-4D60-A6A1-60765A28AE2A}" dt="2025-04-15T02:52:38.255" v="3250" actId="404"/>
          <ac:spMkLst>
            <pc:docMk/>
            <pc:sldMk cId="306382893" sldId="271"/>
            <ac:spMk id="15" creationId="{65DE9A31-12EF-9029-1DA7-A89DFC9C0C12}"/>
          </ac:spMkLst>
        </pc:spChg>
        <pc:picChg chg="add mod">
          <ac:chgData name="민성 김" userId="9432ed1e6eff5520" providerId="LiveId" clId="{7F88A8F7-9B92-4D60-A6A1-60765A28AE2A}" dt="2025-04-15T02:51:59.551" v="3234" actId="1076"/>
          <ac:picMkLst>
            <pc:docMk/>
            <pc:sldMk cId="306382893" sldId="271"/>
            <ac:picMk id="6" creationId="{B53D430C-D345-6FD1-9460-1CE4162D76B8}"/>
          </ac:picMkLst>
        </pc:picChg>
        <pc:picChg chg="mod">
          <ac:chgData name="민성 김" userId="9432ed1e6eff5520" providerId="LiveId" clId="{7F88A8F7-9B92-4D60-A6A1-60765A28AE2A}" dt="2025-04-14T02:52:21.183" v="1582" actId="1035"/>
          <ac:picMkLst>
            <pc:docMk/>
            <pc:sldMk cId="306382893" sldId="271"/>
            <ac:picMk id="8" creationId="{2761182A-0B06-6103-5119-FF09E1149E97}"/>
          </ac:picMkLst>
        </pc:picChg>
        <pc:picChg chg="del mod">
          <ac:chgData name="민성 김" userId="9432ed1e6eff5520" providerId="LiveId" clId="{7F88A8F7-9B92-4D60-A6A1-60765A28AE2A}" dt="2025-04-15T02:51:51.655" v="3232" actId="478"/>
          <ac:picMkLst>
            <pc:docMk/>
            <pc:sldMk cId="306382893" sldId="271"/>
            <ac:picMk id="9" creationId="{E16EF699-8263-85C3-6BFF-539BC1509618}"/>
          </ac:picMkLst>
        </pc:picChg>
        <pc:picChg chg="mod">
          <ac:chgData name="민성 김" userId="9432ed1e6eff5520" providerId="LiveId" clId="{7F88A8F7-9B92-4D60-A6A1-60765A28AE2A}" dt="2025-04-14T02:52:21.183" v="1582" actId="1035"/>
          <ac:picMkLst>
            <pc:docMk/>
            <pc:sldMk cId="306382893" sldId="271"/>
            <ac:picMk id="12" creationId="{34D3F61A-FB1E-8225-9FF1-90DE7434AF61}"/>
          </ac:picMkLst>
        </pc:picChg>
        <pc:picChg chg="mod">
          <ac:chgData name="민성 김" userId="9432ed1e6eff5520" providerId="LiveId" clId="{7F88A8F7-9B92-4D60-A6A1-60765A28AE2A}" dt="2025-04-14T02:52:21.183" v="1582" actId="1035"/>
          <ac:picMkLst>
            <pc:docMk/>
            <pc:sldMk cId="306382893" sldId="271"/>
            <ac:picMk id="14" creationId="{CD2C562E-7149-F8B5-0C08-BECDA7BF42AA}"/>
          </ac:picMkLst>
        </pc:picChg>
      </pc:sldChg>
      <pc:sldChg chg="addSp delSp modSp mod">
        <pc:chgData name="민성 김" userId="9432ed1e6eff5520" providerId="LiveId" clId="{7F88A8F7-9B92-4D60-A6A1-60765A28AE2A}" dt="2025-04-15T02:09:22.980" v="1901" actId="1038"/>
        <pc:sldMkLst>
          <pc:docMk/>
          <pc:sldMk cId="943948985" sldId="272"/>
        </pc:sldMkLst>
        <pc:spChg chg="mod">
          <ac:chgData name="민성 김" userId="9432ed1e6eff5520" providerId="LiveId" clId="{7F88A8F7-9B92-4D60-A6A1-60765A28AE2A}" dt="2025-04-14T02:48:57.496" v="1503" actId="20577"/>
          <ac:spMkLst>
            <pc:docMk/>
            <pc:sldMk cId="943948985" sldId="272"/>
            <ac:spMk id="4" creationId="{CAD3EFA2-A746-5A0E-0C55-8F3FB159EB37}"/>
          </ac:spMkLst>
        </pc:spChg>
        <pc:spChg chg="del">
          <ac:chgData name="민성 김" userId="9432ed1e6eff5520" providerId="LiveId" clId="{7F88A8F7-9B92-4D60-A6A1-60765A28AE2A}" dt="2025-04-14T03:03:38.648" v="1604" actId="478"/>
          <ac:spMkLst>
            <pc:docMk/>
            <pc:sldMk cId="943948985" sldId="272"/>
            <ac:spMk id="6" creationId="{73104DDD-A6F3-1AD7-25B3-D61DF3517107}"/>
          </ac:spMkLst>
        </pc:spChg>
        <pc:spChg chg="add mod">
          <ac:chgData name="민성 김" userId="9432ed1e6eff5520" providerId="LiveId" clId="{7F88A8F7-9B92-4D60-A6A1-60765A28AE2A}" dt="2025-04-14T07:54:21.844" v="1695"/>
          <ac:spMkLst>
            <pc:docMk/>
            <pc:sldMk cId="943948985" sldId="272"/>
            <ac:spMk id="7" creationId="{2DBF0E2F-FC22-94CE-11C5-1BAD1D5E35F6}"/>
          </ac:spMkLst>
        </pc:spChg>
        <pc:spChg chg="add mod">
          <ac:chgData name="민성 김" userId="9432ed1e6eff5520" providerId="LiveId" clId="{7F88A8F7-9B92-4D60-A6A1-60765A28AE2A}" dt="2025-04-14T07:54:22.669" v="1697" actId="20577"/>
          <ac:spMkLst>
            <pc:docMk/>
            <pc:sldMk cId="943948985" sldId="272"/>
            <ac:spMk id="10" creationId="{D427479D-4325-45D3-7C33-5EF10B989A9D}"/>
          </ac:spMkLst>
        </pc:spChg>
        <pc:spChg chg="mod">
          <ac:chgData name="민성 김" userId="9432ed1e6eff5520" providerId="LiveId" clId="{7F88A8F7-9B92-4D60-A6A1-60765A28AE2A}" dt="2025-04-15T02:09:13.460" v="1897" actId="20577"/>
          <ac:spMkLst>
            <pc:docMk/>
            <pc:sldMk cId="943948985" sldId="272"/>
            <ac:spMk id="11" creationId="{3333E9A8-2C32-E997-E439-19A89D13E067}"/>
          </ac:spMkLst>
        </pc:spChg>
        <pc:spChg chg="add mod">
          <ac:chgData name="민성 김" userId="9432ed1e6eff5520" providerId="LiveId" clId="{7F88A8F7-9B92-4D60-A6A1-60765A28AE2A}" dt="2025-04-14T03:03:38.903" v="1605"/>
          <ac:spMkLst>
            <pc:docMk/>
            <pc:sldMk cId="943948985" sldId="272"/>
            <ac:spMk id="12" creationId="{4BE65BAF-734A-2F2C-F612-57AE41790808}"/>
          </ac:spMkLst>
        </pc:spChg>
        <pc:picChg chg="mod">
          <ac:chgData name="민성 김" userId="9432ed1e6eff5520" providerId="LiveId" clId="{7F88A8F7-9B92-4D60-A6A1-60765A28AE2A}" dt="2025-04-15T02:09:22.980" v="1901" actId="1038"/>
          <ac:picMkLst>
            <pc:docMk/>
            <pc:sldMk cId="943948985" sldId="272"/>
            <ac:picMk id="9" creationId="{19C23D2B-755F-3A8F-5FD2-A5B086842A7F}"/>
          </ac:picMkLst>
        </pc:picChg>
      </pc:sldChg>
      <pc:sldChg chg="addSp delSp modSp mod">
        <pc:chgData name="민성 김" userId="9432ed1e6eff5520" providerId="LiveId" clId="{7F88A8F7-9B92-4D60-A6A1-60765A28AE2A}" dt="2025-04-15T02:07:54.431" v="1896"/>
        <pc:sldMkLst>
          <pc:docMk/>
          <pc:sldMk cId="4206047429" sldId="273"/>
        </pc:sldMkLst>
        <pc:spChg chg="mod">
          <ac:chgData name="민성 김" userId="9432ed1e6eff5520" providerId="LiveId" clId="{7F88A8F7-9B92-4D60-A6A1-60765A28AE2A}" dt="2025-04-14T02:48:54.170" v="1501" actId="20577"/>
          <ac:spMkLst>
            <pc:docMk/>
            <pc:sldMk cId="4206047429" sldId="273"/>
            <ac:spMk id="4" creationId="{06BE4F65-4927-655F-AEAA-FC57CF8DAC56}"/>
          </ac:spMkLst>
        </pc:spChg>
        <pc:spChg chg="del">
          <ac:chgData name="민성 김" userId="9432ed1e6eff5520" providerId="LiveId" clId="{7F88A8F7-9B92-4D60-A6A1-60765A28AE2A}" dt="2025-04-14T03:03:34.777" v="1602" actId="478"/>
          <ac:spMkLst>
            <pc:docMk/>
            <pc:sldMk cId="4206047429" sldId="273"/>
            <ac:spMk id="6" creationId="{A10248C6-638F-0F5F-AFDB-5E47DBC0B8B1}"/>
          </ac:spMkLst>
        </pc:spChg>
        <pc:spChg chg="add mod">
          <ac:chgData name="민성 김" userId="9432ed1e6eff5520" providerId="LiveId" clId="{7F88A8F7-9B92-4D60-A6A1-60765A28AE2A}" dt="2025-04-14T03:03:35.086" v="1603"/>
          <ac:spMkLst>
            <pc:docMk/>
            <pc:sldMk cId="4206047429" sldId="273"/>
            <ac:spMk id="7" creationId="{EB28DF88-DC56-72B6-D182-E54BE123D131}"/>
          </ac:spMkLst>
        </pc:spChg>
        <pc:spChg chg="mod">
          <ac:chgData name="민성 김" userId="9432ed1e6eff5520" providerId="LiveId" clId="{7F88A8F7-9B92-4D60-A6A1-60765A28AE2A}" dt="2025-04-15T02:07:54.431" v="1896"/>
          <ac:spMkLst>
            <pc:docMk/>
            <pc:sldMk cId="4206047429" sldId="273"/>
            <ac:spMk id="8" creationId="{41742E19-5164-818E-34B3-3A2293852666}"/>
          </ac:spMkLst>
        </pc:spChg>
      </pc:sldChg>
      <pc:sldChg chg="addSp delSp modSp del mod">
        <pc:chgData name="민성 김" userId="9432ed1e6eff5520" providerId="LiveId" clId="{7F88A8F7-9B92-4D60-A6A1-60765A28AE2A}" dt="2025-04-15T01:29:52.909" v="1705" actId="2696"/>
        <pc:sldMkLst>
          <pc:docMk/>
          <pc:sldMk cId="3121411673" sldId="274"/>
        </pc:sldMkLst>
        <pc:spChg chg="mod">
          <ac:chgData name="민성 김" userId="9432ed1e6eff5520" providerId="LiveId" clId="{7F88A8F7-9B92-4D60-A6A1-60765A28AE2A}" dt="2025-04-14T02:49:11.651" v="1507" actId="20577"/>
          <ac:spMkLst>
            <pc:docMk/>
            <pc:sldMk cId="3121411673" sldId="274"/>
            <ac:spMk id="4" creationId="{59F4C367-C9A7-1524-B816-528BE6C88357}"/>
          </ac:spMkLst>
        </pc:spChg>
        <pc:spChg chg="del">
          <ac:chgData name="민성 김" userId="9432ed1e6eff5520" providerId="LiveId" clId="{7F88A8F7-9B92-4D60-A6A1-60765A28AE2A}" dt="2025-04-14T03:03:45.702" v="1608" actId="478"/>
          <ac:spMkLst>
            <pc:docMk/>
            <pc:sldMk cId="3121411673" sldId="274"/>
            <ac:spMk id="6" creationId="{F003AF0C-16E6-54A0-EEDA-608EE130EC5D}"/>
          </ac:spMkLst>
        </pc:spChg>
        <pc:spChg chg="add mod">
          <ac:chgData name="민성 김" userId="9432ed1e6eff5520" providerId="LiveId" clId="{7F88A8F7-9B92-4D60-A6A1-60765A28AE2A}" dt="2025-04-14T07:53:59.102" v="1668" actId="20577"/>
          <ac:spMkLst>
            <pc:docMk/>
            <pc:sldMk cId="3121411673" sldId="274"/>
            <ac:spMk id="7" creationId="{F6E35563-E615-B2D6-98B6-99CAD15211E5}"/>
          </ac:spMkLst>
        </pc:spChg>
        <pc:spChg chg="add mod">
          <ac:chgData name="민성 김" userId="9432ed1e6eff5520" providerId="LiveId" clId="{7F88A8F7-9B92-4D60-A6A1-60765A28AE2A}" dt="2025-04-14T03:03:45.975" v="1609"/>
          <ac:spMkLst>
            <pc:docMk/>
            <pc:sldMk cId="3121411673" sldId="274"/>
            <ac:spMk id="10" creationId="{A1313C12-7F50-26FA-42D2-EE2DE6AD7D36}"/>
          </ac:spMkLst>
        </pc:spChg>
        <pc:spChg chg="mod">
          <ac:chgData name="민성 김" userId="9432ed1e6eff5520" providerId="LiveId" clId="{7F88A8F7-9B92-4D60-A6A1-60765A28AE2A}" dt="2025-04-14T02:32:38.584" v="1029" actId="1035"/>
          <ac:spMkLst>
            <pc:docMk/>
            <pc:sldMk cId="3121411673" sldId="274"/>
            <ac:spMk id="11" creationId="{64A9BAA9-4DFC-BD30-F4F8-03D88C56CF7D}"/>
          </ac:spMkLst>
        </pc:spChg>
        <pc:grpChg chg="add mod ord">
          <ac:chgData name="민성 김" userId="9432ed1e6eff5520" providerId="LiveId" clId="{7F88A8F7-9B92-4D60-A6A1-60765A28AE2A}" dt="2025-04-14T02:40:53.810" v="1341" actId="12788"/>
          <ac:grpSpMkLst>
            <pc:docMk/>
            <pc:sldMk cId="3121411673" sldId="274"/>
            <ac:grpSpMk id="5" creationId="{175B8876-77DF-76FD-EA65-93DE7695D637}"/>
          </ac:grpSpMkLst>
        </pc:grpChg>
        <pc:picChg chg="mod">
          <ac:chgData name="민성 김" userId="9432ed1e6eff5520" providerId="LiveId" clId="{7F88A8F7-9B92-4D60-A6A1-60765A28AE2A}" dt="2025-04-14T02:31:37.907" v="1009" actId="164"/>
          <ac:picMkLst>
            <pc:docMk/>
            <pc:sldMk cId="3121411673" sldId="274"/>
            <ac:picMk id="8" creationId="{F9467D1D-6B34-5A1B-423E-4424B4320140}"/>
          </ac:picMkLst>
        </pc:picChg>
        <pc:picChg chg="mod">
          <ac:chgData name="민성 김" userId="9432ed1e6eff5520" providerId="LiveId" clId="{7F88A8F7-9B92-4D60-A6A1-60765A28AE2A}" dt="2025-04-14T02:31:37.907" v="1009" actId="164"/>
          <ac:picMkLst>
            <pc:docMk/>
            <pc:sldMk cId="3121411673" sldId="274"/>
            <ac:picMk id="16" creationId="{E544D635-0B1B-1D31-A648-8C26F4F6EC97}"/>
          </ac:picMkLst>
        </pc:picChg>
      </pc:sldChg>
      <pc:sldChg chg="addSp delSp modSp mod">
        <pc:chgData name="민성 김" userId="9432ed1e6eff5520" providerId="LiveId" clId="{7F88A8F7-9B92-4D60-A6A1-60765A28AE2A}" dt="2025-04-15T02:00:19.363" v="1871" actId="20577"/>
        <pc:sldMkLst>
          <pc:docMk/>
          <pc:sldMk cId="1332845343" sldId="275"/>
        </pc:sldMkLst>
        <pc:spChg chg="mod">
          <ac:chgData name="민성 김" userId="9432ed1e6eff5520" providerId="LiveId" clId="{7F88A8F7-9B92-4D60-A6A1-60765A28AE2A}" dt="2025-04-15T01:29:56.951" v="1707" actId="20577"/>
          <ac:spMkLst>
            <pc:docMk/>
            <pc:sldMk cId="1332845343" sldId="275"/>
            <ac:spMk id="4" creationId="{59F4C367-C9A7-1524-B816-528BE6C88357}"/>
          </ac:spMkLst>
        </pc:spChg>
        <pc:spChg chg="mod">
          <ac:chgData name="민성 김" userId="9432ed1e6eff5520" providerId="LiveId" clId="{7F88A8F7-9B92-4D60-A6A1-60765A28AE2A}" dt="2025-04-15T02:00:19.363" v="1871" actId="20577"/>
          <ac:spMkLst>
            <pc:docMk/>
            <pc:sldMk cId="1332845343" sldId="275"/>
            <ac:spMk id="5" creationId="{3B1DD3E6-0A85-D734-98A0-93A279B07A01}"/>
          </ac:spMkLst>
        </pc:spChg>
        <pc:spChg chg="del">
          <ac:chgData name="민성 김" userId="9432ed1e6eff5520" providerId="LiveId" clId="{7F88A8F7-9B92-4D60-A6A1-60765A28AE2A}" dt="2025-04-14T03:03:50.192" v="1610" actId="478"/>
          <ac:spMkLst>
            <pc:docMk/>
            <pc:sldMk cId="1332845343" sldId="275"/>
            <ac:spMk id="6" creationId="{F003AF0C-16E6-54A0-EEDA-608EE130EC5D}"/>
          </ac:spMkLst>
        </pc:spChg>
        <pc:spChg chg="add mod">
          <ac:chgData name="민성 김" userId="9432ed1e6eff5520" providerId="LiveId" clId="{7F88A8F7-9B92-4D60-A6A1-60765A28AE2A}" dt="2025-04-14T03:03:50.443" v="1611"/>
          <ac:spMkLst>
            <pc:docMk/>
            <pc:sldMk cId="1332845343" sldId="275"/>
            <ac:spMk id="7" creationId="{430FE2E2-ACFA-4DBB-83E8-32EFE2C4C804}"/>
          </ac:spMkLst>
        </pc:spChg>
      </pc:sldChg>
      <pc:sldChg chg="modSp mod">
        <pc:chgData name="민성 김" userId="9432ed1e6eff5520" providerId="LiveId" clId="{7F88A8F7-9B92-4D60-A6A1-60765A28AE2A}" dt="2025-04-15T01:30:46.992" v="1723" actId="20577"/>
        <pc:sldMkLst>
          <pc:docMk/>
          <pc:sldMk cId="3268898297" sldId="283"/>
        </pc:sldMkLst>
        <pc:spChg chg="mod">
          <ac:chgData name="민성 김" userId="9432ed1e6eff5520" providerId="LiveId" clId="{7F88A8F7-9B92-4D60-A6A1-60765A28AE2A}" dt="2025-04-15T01:30:46.992" v="1723" actId="20577"/>
          <ac:spMkLst>
            <pc:docMk/>
            <pc:sldMk cId="3268898297" sldId="283"/>
            <ac:spMk id="6" creationId="{08A5AE2A-729E-5F9A-346F-961EF7D16171}"/>
          </ac:spMkLst>
        </pc:spChg>
      </pc:sldChg>
      <pc:sldChg chg="addSp delSp modSp del mod">
        <pc:chgData name="민성 김" userId="9432ed1e6eff5520" providerId="LiveId" clId="{7F88A8F7-9B92-4D60-A6A1-60765A28AE2A}" dt="2025-04-14T03:13:14.483" v="1652" actId="2696"/>
        <pc:sldMkLst>
          <pc:docMk/>
          <pc:sldMk cId="938409290" sldId="284"/>
        </pc:sldMkLst>
        <pc:spChg chg="add del mod">
          <ac:chgData name="민성 김" userId="9432ed1e6eff5520" providerId="LiveId" clId="{7F88A8F7-9B92-4D60-A6A1-60765A28AE2A}" dt="2025-04-14T03:00:15.250" v="1595" actId="478"/>
          <ac:spMkLst>
            <pc:docMk/>
            <pc:sldMk cId="938409290" sldId="284"/>
            <ac:spMk id="6" creationId="{071574EE-9755-AF8C-F882-AB6944758970}"/>
          </ac:spMkLst>
        </pc:spChg>
        <pc:spChg chg="mod">
          <ac:chgData name="민성 김" userId="9432ed1e6eff5520" providerId="LiveId" clId="{7F88A8F7-9B92-4D60-A6A1-60765A28AE2A}" dt="2025-04-14T02:31:03.900" v="1005" actId="6549"/>
          <ac:spMkLst>
            <pc:docMk/>
            <pc:sldMk cId="938409290" sldId="284"/>
            <ac:spMk id="7" creationId="{8DE5BE4A-E48D-9777-781C-2D79170C7BA5}"/>
          </ac:spMkLst>
        </pc:spChg>
        <pc:spChg chg="mod">
          <ac:chgData name="민성 김" userId="9432ed1e6eff5520" providerId="LiveId" clId="{7F88A8F7-9B92-4D60-A6A1-60765A28AE2A}" dt="2025-04-14T02:49:55.842" v="1531" actId="20577"/>
          <ac:spMkLst>
            <pc:docMk/>
            <pc:sldMk cId="938409290" sldId="284"/>
            <ac:spMk id="16" creationId="{3A1242AB-C84A-6A79-D87A-7F0D6F029529}"/>
          </ac:spMkLst>
        </pc:spChg>
        <pc:picChg chg="mod">
          <ac:chgData name="민성 김" userId="9432ed1e6eff5520" providerId="LiveId" clId="{7F88A8F7-9B92-4D60-A6A1-60765A28AE2A}" dt="2025-04-14T03:00:02.029" v="1589" actId="1076"/>
          <ac:picMkLst>
            <pc:docMk/>
            <pc:sldMk cId="938409290" sldId="284"/>
            <ac:picMk id="13" creationId="{E9C3005F-5FA1-B6B4-4213-656738B5E4CD}"/>
          </ac:picMkLst>
        </pc:picChg>
      </pc:sldChg>
      <pc:sldChg chg="addSp delSp modSp mod">
        <pc:chgData name="민성 김" userId="9432ed1e6eff5520" providerId="LiveId" clId="{7F88A8F7-9B92-4D60-A6A1-60765A28AE2A}" dt="2025-04-15T02:20:59.245" v="2225" actId="1036"/>
        <pc:sldMkLst>
          <pc:docMk/>
          <pc:sldMk cId="354990374" sldId="285"/>
        </pc:sldMkLst>
        <pc:spChg chg="mod">
          <ac:chgData name="민성 김" userId="9432ed1e6eff5520" providerId="LiveId" clId="{7F88A8F7-9B92-4D60-A6A1-60765A28AE2A}" dt="2025-04-15T01:30:49.593" v="1725" actId="20577"/>
          <ac:spMkLst>
            <pc:docMk/>
            <pc:sldMk cId="354990374" sldId="285"/>
            <ac:spMk id="8" creationId="{7338E9EC-2D5A-07A7-7C55-6BF7A382FCAB}"/>
          </ac:spMkLst>
        </pc:spChg>
        <pc:spChg chg="mod">
          <ac:chgData name="민성 김" userId="9432ed1e6eff5520" providerId="LiveId" clId="{7F88A8F7-9B92-4D60-A6A1-60765A28AE2A}" dt="2025-04-15T02:20:52.157" v="2221" actId="20577"/>
          <ac:spMkLst>
            <pc:docMk/>
            <pc:sldMk cId="354990374" sldId="285"/>
            <ac:spMk id="10" creationId="{6815B18B-F1F7-3229-3A45-CBD2574E232C}"/>
          </ac:spMkLst>
        </pc:spChg>
        <pc:picChg chg="mod">
          <ac:chgData name="민성 김" userId="9432ed1e6eff5520" providerId="LiveId" clId="{7F88A8F7-9B92-4D60-A6A1-60765A28AE2A}" dt="2025-04-15T02:20:31.574" v="2216" actId="1076"/>
          <ac:picMkLst>
            <pc:docMk/>
            <pc:sldMk cId="354990374" sldId="285"/>
            <ac:picMk id="11" creationId="{DCCECF83-2558-B0DD-5947-7E89230BF31A}"/>
          </ac:picMkLst>
        </pc:picChg>
        <pc:picChg chg="add del mod">
          <ac:chgData name="민성 김" userId="9432ed1e6eff5520" providerId="LiveId" clId="{7F88A8F7-9B92-4D60-A6A1-60765A28AE2A}" dt="2025-04-14T02:30:34.112" v="1002" actId="478"/>
          <ac:picMkLst>
            <pc:docMk/>
            <pc:sldMk cId="354990374" sldId="285"/>
            <ac:picMk id="12" creationId="{0EA4D99E-0C7E-A29F-9296-B0BD88A67088}"/>
          </ac:picMkLst>
        </pc:picChg>
        <pc:picChg chg="add mod">
          <ac:chgData name="민성 김" userId="9432ed1e6eff5520" providerId="LiveId" clId="{7F88A8F7-9B92-4D60-A6A1-60765A28AE2A}" dt="2025-04-15T02:20:59.245" v="2225" actId="1036"/>
          <ac:picMkLst>
            <pc:docMk/>
            <pc:sldMk cId="354990374" sldId="285"/>
            <ac:picMk id="12" creationId="{7D22B51F-F64D-0660-AA22-7EA9388C192F}"/>
          </ac:picMkLst>
        </pc:picChg>
      </pc:sldChg>
      <pc:sldChg chg="addSp delSp modSp mod">
        <pc:chgData name="민성 김" userId="9432ed1e6eff5520" providerId="LiveId" clId="{7F88A8F7-9B92-4D60-A6A1-60765A28AE2A}" dt="2025-04-15T02:25:45.356" v="2235" actId="21"/>
        <pc:sldMkLst>
          <pc:docMk/>
          <pc:sldMk cId="2217961545" sldId="286"/>
        </pc:sldMkLst>
        <pc:spChg chg="mod">
          <ac:chgData name="민성 김" userId="9432ed1e6eff5520" providerId="LiveId" clId="{7F88A8F7-9B92-4D60-A6A1-60765A28AE2A}" dt="2025-04-14T03:12:57.314" v="1651" actId="20577"/>
          <ac:spMkLst>
            <pc:docMk/>
            <pc:sldMk cId="2217961545" sldId="286"/>
            <ac:spMk id="10" creationId="{051C7E4C-32E6-9D27-D681-7E46E0FC18D6}"/>
          </ac:spMkLst>
        </pc:spChg>
        <pc:spChg chg="mod">
          <ac:chgData name="민성 김" userId="9432ed1e6eff5520" providerId="LiveId" clId="{7F88A8F7-9B92-4D60-A6A1-60765A28AE2A}" dt="2025-04-15T01:30:53.499" v="1727" actId="20577"/>
          <ac:spMkLst>
            <pc:docMk/>
            <pc:sldMk cId="2217961545" sldId="286"/>
            <ac:spMk id="12" creationId="{3206068B-DD82-47A0-070A-A200FD30BAE7}"/>
          </ac:spMkLst>
        </pc:spChg>
        <pc:picChg chg="add del mod">
          <ac:chgData name="민성 김" userId="9432ed1e6eff5520" providerId="LiveId" clId="{7F88A8F7-9B92-4D60-A6A1-60765A28AE2A}" dt="2025-04-15T02:25:45.356" v="2235" actId="21"/>
          <ac:picMkLst>
            <pc:docMk/>
            <pc:sldMk cId="2217961545" sldId="286"/>
            <ac:picMk id="13" creationId="{AD6492FB-1602-8911-3FC8-A5BE8935AFC7}"/>
          </ac:picMkLst>
        </pc:picChg>
      </pc:sldChg>
      <pc:sldChg chg="modSp mod ord">
        <pc:chgData name="민성 김" userId="9432ed1e6eff5520" providerId="LiveId" clId="{7F88A8F7-9B92-4D60-A6A1-60765A28AE2A}" dt="2025-04-15T03:30:32.053" v="3472"/>
        <pc:sldMkLst>
          <pc:docMk/>
          <pc:sldMk cId="4080951559" sldId="287"/>
        </pc:sldMkLst>
        <pc:spChg chg="mod">
          <ac:chgData name="민성 김" userId="9432ed1e6eff5520" providerId="LiveId" clId="{7F88A8F7-9B92-4D60-A6A1-60765A28AE2A}" dt="2025-04-15T01:31:00.275" v="1735" actId="20577"/>
          <ac:spMkLst>
            <pc:docMk/>
            <pc:sldMk cId="4080951559" sldId="287"/>
            <ac:spMk id="12" creationId="{84DDA442-E273-CC5E-B4ED-D0F7CA385566}"/>
          </ac:spMkLst>
        </pc:spChg>
      </pc:sldChg>
      <pc:sldChg chg="modSp mod ord">
        <pc:chgData name="민성 김" userId="9432ed1e6eff5520" providerId="LiveId" clId="{7F88A8F7-9B92-4D60-A6A1-60765A28AE2A}" dt="2025-04-15T03:28:19.400" v="3470" actId="20577"/>
        <pc:sldMkLst>
          <pc:docMk/>
          <pc:sldMk cId="2210887598" sldId="288"/>
        </pc:sldMkLst>
        <pc:spChg chg="mod">
          <ac:chgData name="민성 김" userId="9432ed1e6eff5520" providerId="LiveId" clId="{7F88A8F7-9B92-4D60-A6A1-60765A28AE2A}" dt="2025-04-15T01:31:11.849" v="1739" actId="20577"/>
          <ac:spMkLst>
            <pc:docMk/>
            <pc:sldMk cId="2210887598" sldId="288"/>
            <ac:spMk id="8" creationId="{6A00C60D-90CA-CC3C-49B4-532C5B50C9F5}"/>
          </ac:spMkLst>
        </pc:spChg>
        <pc:spChg chg="mod">
          <ac:chgData name="민성 김" userId="9432ed1e6eff5520" providerId="LiveId" clId="{7F88A8F7-9B92-4D60-A6A1-60765A28AE2A}" dt="2025-04-15T03:28:19.400" v="3470" actId="20577"/>
          <ac:spMkLst>
            <pc:docMk/>
            <pc:sldMk cId="2210887598" sldId="288"/>
            <ac:spMk id="10" creationId="{EE72514E-F69E-1072-5D90-BA37FF79AB68}"/>
          </ac:spMkLst>
        </pc:spChg>
      </pc:sldChg>
      <pc:sldChg chg="modSp mod">
        <pc:chgData name="민성 김" userId="9432ed1e6eff5520" providerId="LiveId" clId="{7F88A8F7-9B92-4D60-A6A1-60765A28AE2A}" dt="2025-04-15T01:31:08.471" v="1737" actId="20577"/>
        <pc:sldMkLst>
          <pc:docMk/>
          <pc:sldMk cId="539370997" sldId="289"/>
        </pc:sldMkLst>
        <pc:spChg chg="mod">
          <ac:chgData name="민성 김" userId="9432ed1e6eff5520" providerId="LiveId" clId="{7F88A8F7-9B92-4D60-A6A1-60765A28AE2A}" dt="2025-04-15T01:31:08.471" v="1737" actId="20577"/>
          <ac:spMkLst>
            <pc:docMk/>
            <pc:sldMk cId="539370997" sldId="289"/>
            <ac:spMk id="8" creationId="{1C01218B-5D3A-433F-256C-0B20CC78A1A8}"/>
          </ac:spMkLst>
        </pc:spChg>
      </pc:sldChg>
      <pc:sldChg chg="addSp delSp modSp mod ord">
        <pc:chgData name="민성 김" userId="9432ed1e6eff5520" providerId="LiveId" clId="{7F88A8F7-9B92-4D60-A6A1-60765A28AE2A}" dt="2025-04-15T03:22:46.240" v="3440"/>
        <pc:sldMkLst>
          <pc:docMk/>
          <pc:sldMk cId="969043840" sldId="290"/>
        </pc:sldMkLst>
        <pc:spChg chg="del mod">
          <ac:chgData name="민성 김" userId="9432ed1e6eff5520" providerId="LiveId" clId="{7F88A8F7-9B92-4D60-A6A1-60765A28AE2A}" dt="2025-04-15T02:26:35.291" v="2239" actId="478"/>
          <ac:spMkLst>
            <pc:docMk/>
            <pc:sldMk cId="969043840" sldId="290"/>
            <ac:spMk id="6" creationId="{F1E1213F-7F4B-E8C0-911E-D52F132C7DE1}"/>
          </ac:spMkLst>
        </pc:spChg>
        <pc:spChg chg="mod">
          <ac:chgData name="민성 김" userId="9432ed1e6eff5520" providerId="LiveId" clId="{7F88A8F7-9B92-4D60-A6A1-60765A28AE2A}" dt="2025-04-15T01:30:57.334" v="1733" actId="20577"/>
          <ac:spMkLst>
            <pc:docMk/>
            <pc:sldMk cId="969043840" sldId="290"/>
            <ac:spMk id="9" creationId="{76672D5C-3DB5-A33D-198E-B08749739315}"/>
          </ac:spMkLst>
        </pc:spChg>
        <pc:picChg chg="del">
          <ac:chgData name="민성 김" userId="9432ed1e6eff5520" providerId="LiveId" clId="{7F88A8F7-9B92-4D60-A6A1-60765A28AE2A}" dt="2025-04-15T02:25:26.965" v="2226" actId="478"/>
          <ac:picMkLst>
            <pc:docMk/>
            <pc:sldMk cId="969043840" sldId="290"/>
            <ac:picMk id="11" creationId="{4A247B04-8EB4-FC8F-DC27-EAD82DEB9475}"/>
          </ac:picMkLst>
        </pc:picChg>
        <pc:picChg chg="add del mod">
          <ac:chgData name="민성 김" userId="9432ed1e6eff5520" providerId="LiveId" clId="{7F88A8F7-9B92-4D60-A6A1-60765A28AE2A}" dt="2025-04-15T02:25:36.549" v="2231" actId="21"/>
          <ac:picMkLst>
            <pc:docMk/>
            <pc:sldMk cId="969043840" sldId="290"/>
            <ac:picMk id="13" creationId="{AD6492FB-1602-8911-3FC8-A5BE8935AFC7}"/>
          </ac:picMkLst>
        </pc:picChg>
        <pc:picChg chg="add mod">
          <ac:chgData name="민성 김" userId="9432ed1e6eff5520" providerId="LiveId" clId="{7F88A8F7-9B92-4D60-A6A1-60765A28AE2A}" dt="2025-04-15T02:25:46.566" v="2236"/>
          <ac:picMkLst>
            <pc:docMk/>
            <pc:sldMk cId="969043840" sldId="290"/>
            <ac:picMk id="14" creationId="{AD6492FB-1602-8911-3FC8-A5BE8935AFC7}"/>
          </ac:picMkLst>
        </pc:picChg>
      </pc:sldChg>
      <pc:sldChg chg="modSp mod">
        <pc:chgData name="민성 김" userId="9432ed1e6eff5520" providerId="LiveId" clId="{7F88A8F7-9B92-4D60-A6A1-60765A28AE2A}" dt="2025-04-15T01:30:43.628" v="1721" actId="20577"/>
        <pc:sldMkLst>
          <pc:docMk/>
          <pc:sldMk cId="2001867159" sldId="292"/>
        </pc:sldMkLst>
        <pc:spChg chg="mod">
          <ac:chgData name="민성 김" userId="9432ed1e6eff5520" providerId="LiveId" clId="{7F88A8F7-9B92-4D60-A6A1-60765A28AE2A}" dt="2025-04-15T01:30:43.628" v="1721" actId="20577"/>
          <ac:spMkLst>
            <pc:docMk/>
            <pc:sldMk cId="2001867159" sldId="292"/>
            <ac:spMk id="6" creationId="{E2B6BE99-4854-254D-370D-7A35EAFED674}"/>
          </ac:spMkLst>
        </pc:spChg>
      </pc:sldChg>
      <pc:sldChg chg="delSp modSp mod">
        <pc:chgData name="민성 김" userId="9432ed1e6eff5520" providerId="LiveId" clId="{7F88A8F7-9B92-4D60-A6A1-60765A28AE2A}" dt="2025-04-15T03:25:22.952" v="3455" actId="20577"/>
        <pc:sldMkLst>
          <pc:docMk/>
          <pc:sldMk cId="302340786" sldId="293"/>
        </pc:sldMkLst>
        <pc:spChg chg="mod">
          <ac:chgData name="민성 김" userId="9432ed1e6eff5520" providerId="LiveId" clId="{7F88A8F7-9B92-4D60-A6A1-60765A28AE2A}" dt="2025-04-15T01:31:15.269" v="1741" actId="20577"/>
          <ac:spMkLst>
            <pc:docMk/>
            <pc:sldMk cId="302340786" sldId="293"/>
            <ac:spMk id="8" creationId="{519FFBBF-9BEF-60A3-4E92-4A6D3C205CFE}"/>
          </ac:spMkLst>
        </pc:spChg>
        <pc:spChg chg="del">
          <ac:chgData name="민성 김" userId="9432ed1e6eff5520" providerId="LiveId" clId="{7F88A8F7-9B92-4D60-A6A1-60765A28AE2A}" dt="2025-04-15T02:26:39.264" v="2240" actId="478"/>
          <ac:spMkLst>
            <pc:docMk/>
            <pc:sldMk cId="302340786" sldId="293"/>
            <ac:spMk id="9" creationId="{BDE6430F-A7A5-005B-B892-27E33F86A7B2}"/>
          </ac:spMkLst>
        </pc:spChg>
        <pc:spChg chg="mod">
          <ac:chgData name="민성 김" userId="9432ed1e6eff5520" providerId="LiveId" clId="{7F88A8F7-9B92-4D60-A6A1-60765A28AE2A}" dt="2025-04-15T03:25:22.952" v="3455" actId="20577"/>
          <ac:spMkLst>
            <pc:docMk/>
            <pc:sldMk cId="302340786" sldId="293"/>
            <ac:spMk id="10" creationId="{A72FBF1B-1432-34D2-FB7E-7BF4F8F7BC8D}"/>
          </ac:spMkLst>
        </pc:spChg>
        <pc:picChg chg="mod">
          <ac:chgData name="민성 김" userId="9432ed1e6eff5520" providerId="LiveId" clId="{7F88A8F7-9B92-4D60-A6A1-60765A28AE2A}" dt="2025-04-15T02:26:24.564" v="2237" actId="14826"/>
          <ac:picMkLst>
            <pc:docMk/>
            <pc:sldMk cId="302340786" sldId="293"/>
            <ac:picMk id="11" creationId="{F6FD0247-FAD9-716A-460B-9299BFEFC4C4}"/>
          </ac:picMkLst>
        </pc:picChg>
      </pc:sldChg>
      <pc:sldChg chg="modSp del mod">
        <pc:chgData name="민성 김" userId="9432ed1e6eff5520" providerId="LiveId" clId="{7F88A8F7-9B92-4D60-A6A1-60765A28AE2A}" dt="2025-04-15T02:41:59.407" v="3225" actId="2696"/>
        <pc:sldMkLst>
          <pc:docMk/>
          <pc:sldMk cId="4248086982" sldId="294"/>
        </pc:sldMkLst>
        <pc:spChg chg="mod">
          <ac:chgData name="민성 김" userId="9432ed1e6eff5520" providerId="LiveId" clId="{7F88A8F7-9B92-4D60-A6A1-60765A28AE2A}" dt="2025-04-15T01:31:22.638" v="1745" actId="20577"/>
          <ac:spMkLst>
            <pc:docMk/>
            <pc:sldMk cId="4248086982" sldId="294"/>
            <ac:spMk id="4" creationId="{C5A4F89B-4EC5-8F34-0722-FD163C337ECE}"/>
          </ac:spMkLst>
        </pc:spChg>
      </pc:sldChg>
      <pc:sldChg chg="delSp mod ord">
        <pc:chgData name="민성 김" userId="9432ed1e6eff5520" providerId="LiveId" clId="{7F88A8F7-9B92-4D60-A6A1-60765A28AE2A}" dt="2025-04-15T03:06:20.743" v="3404"/>
        <pc:sldMkLst>
          <pc:docMk/>
          <pc:sldMk cId="2555284964" sldId="295"/>
        </pc:sldMkLst>
        <pc:spChg chg="del">
          <ac:chgData name="민성 김" userId="9432ed1e6eff5520" providerId="LiveId" clId="{7F88A8F7-9B92-4D60-A6A1-60765A28AE2A}" dt="2025-04-14T02:51:34.354" v="1571" actId="478"/>
          <ac:spMkLst>
            <pc:docMk/>
            <pc:sldMk cId="2555284964" sldId="295"/>
            <ac:spMk id="35" creationId="{AE5443B7-BF19-05B3-084E-6445F3E0E91E}"/>
          </ac:spMkLst>
        </pc:spChg>
      </pc:sldChg>
      <pc:sldChg chg="addSp delSp modSp mod ord">
        <pc:chgData name="민성 김" userId="9432ed1e6eff5520" providerId="LiveId" clId="{7F88A8F7-9B92-4D60-A6A1-60765A28AE2A}" dt="2025-04-15T03:02:48.626" v="3322" actId="20577"/>
        <pc:sldMkLst>
          <pc:docMk/>
          <pc:sldMk cId="1585522711" sldId="296"/>
        </pc:sldMkLst>
        <pc:spChg chg="mod">
          <ac:chgData name="민성 김" userId="9432ed1e6eff5520" providerId="LiveId" clId="{7F88A8F7-9B92-4D60-A6A1-60765A28AE2A}" dt="2025-04-15T01:30:26.421" v="1711" actId="20577"/>
          <ac:spMkLst>
            <pc:docMk/>
            <pc:sldMk cId="1585522711" sldId="296"/>
            <ac:spMk id="4" creationId="{73787B34-B109-DF4F-38EF-0DF31FA59556}"/>
          </ac:spMkLst>
        </pc:spChg>
        <pc:spChg chg="add mod">
          <ac:chgData name="민성 김" userId="9432ed1e6eff5520" providerId="LiveId" clId="{7F88A8F7-9B92-4D60-A6A1-60765A28AE2A}" dt="2025-04-14T02:26:34.306" v="852" actId="1038"/>
          <ac:spMkLst>
            <pc:docMk/>
            <pc:sldMk cId="1585522711" sldId="296"/>
            <ac:spMk id="12" creationId="{A9842AA2-C050-11BB-F55C-019631FEE9E5}"/>
          </ac:spMkLst>
        </pc:spChg>
        <pc:spChg chg="add mod">
          <ac:chgData name="민성 김" userId="9432ed1e6eff5520" providerId="LiveId" clId="{7F88A8F7-9B92-4D60-A6A1-60765A28AE2A}" dt="2025-04-14T02:19:00.994" v="464" actId="20577"/>
          <ac:spMkLst>
            <pc:docMk/>
            <pc:sldMk cId="1585522711" sldId="296"/>
            <ac:spMk id="13" creationId="{90C8363C-9A71-2451-6472-3BA932D84CA2}"/>
          </ac:spMkLst>
        </pc:spChg>
        <pc:spChg chg="mod">
          <ac:chgData name="민성 김" userId="9432ed1e6eff5520" providerId="LiveId" clId="{7F88A8F7-9B92-4D60-A6A1-60765A28AE2A}" dt="2025-04-14T02:31:11.625" v="1006" actId="6549"/>
          <ac:spMkLst>
            <pc:docMk/>
            <pc:sldMk cId="1585522711" sldId="296"/>
            <ac:spMk id="20" creationId="{8F083CB6-3DEE-2AA9-7DA1-DC1BC3ADFD8A}"/>
          </ac:spMkLst>
        </pc:spChg>
        <pc:spChg chg="mod">
          <ac:chgData name="민성 김" userId="9432ed1e6eff5520" providerId="LiveId" clId="{7F88A8F7-9B92-4D60-A6A1-60765A28AE2A}" dt="2025-04-14T02:12:25.271" v="285" actId="21"/>
          <ac:spMkLst>
            <pc:docMk/>
            <pc:sldMk cId="1585522711" sldId="296"/>
            <ac:spMk id="22" creationId="{02FC9B58-D6D0-F9F5-A9C7-C3E389EA3035}"/>
          </ac:spMkLst>
        </pc:spChg>
        <pc:spChg chg="mod">
          <ac:chgData name="민성 김" userId="9432ed1e6eff5520" providerId="LiveId" clId="{7F88A8F7-9B92-4D60-A6A1-60765A28AE2A}" dt="2025-04-15T02:12:05.976" v="1911" actId="20577"/>
          <ac:spMkLst>
            <pc:docMk/>
            <pc:sldMk cId="1585522711" sldId="296"/>
            <ac:spMk id="23" creationId="{50A686E2-B7C3-DD74-A106-A0E9923AAA57}"/>
          </ac:spMkLst>
        </pc:spChg>
        <pc:spChg chg="add mod">
          <ac:chgData name="민성 김" userId="9432ed1e6eff5520" providerId="LiveId" clId="{7F88A8F7-9B92-4D60-A6A1-60765A28AE2A}" dt="2025-04-14T02:26:10.106" v="842" actId="164"/>
          <ac:spMkLst>
            <pc:docMk/>
            <pc:sldMk cId="1585522711" sldId="296"/>
            <ac:spMk id="26" creationId="{C158EE56-CF0B-4386-A0F1-F30329AF935F}"/>
          </ac:spMkLst>
        </pc:spChg>
        <pc:spChg chg="mod">
          <ac:chgData name="민성 김" userId="9432ed1e6eff5520" providerId="LiveId" clId="{7F88A8F7-9B92-4D60-A6A1-60765A28AE2A}" dt="2025-04-15T03:02:48.626" v="3322" actId="20577"/>
          <ac:spMkLst>
            <pc:docMk/>
            <pc:sldMk cId="1585522711" sldId="296"/>
            <ac:spMk id="29" creationId="{907783F1-E749-47D9-7B36-6527777CCCAB}"/>
          </ac:spMkLst>
        </pc:spChg>
        <pc:spChg chg="add mod">
          <ac:chgData name="민성 김" userId="9432ed1e6eff5520" providerId="LiveId" clId="{7F88A8F7-9B92-4D60-A6A1-60765A28AE2A}" dt="2025-04-14T02:26:10.106" v="842" actId="164"/>
          <ac:spMkLst>
            <pc:docMk/>
            <pc:sldMk cId="1585522711" sldId="296"/>
            <ac:spMk id="30" creationId="{2DC76B84-E9A2-265B-3C7A-44398DC83734}"/>
          </ac:spMkLst>
        </pc:spChg>
        <pc:grpChg chg="del">
          <ac:chgData name="민성 김" userId="9432ed1e6eff5520" providerId="LiveId" clId="{7F88A8F7-9B92-4D60-A6A1-60765A28AE2A}" dt="2025-04-14T02:13:42.095" v="366" actId="478"/>
          <ac:grpSpMkLst>
            <pc:docMk/>
            <pc:sldMk cId="1585522711" sldId="296"/>
            <ac:grpSpMk id="27" creationId="{800A1CF8-F2D4-75D7-9FF4-65680CD9E374}"/>
          </ac:grpSpMkLst>
        </pc:grpChg>
        <pc:grpChg chg="add mod">
          <ac:chgData name="민성 김" userId="9432ed1e6eff5520" providerId="LiveId" clId="{7F88A8F7-9B92-4D60-A6A1-60765A28AE2A}" dt="2025-04-14T02:26:19.023" v="848" actId="1036"/>
          <ac:grpSpMkLst>
            <pc:docMk/>
            <pc:sldMk cId="1585522711" sldId="296"/>
            <ac:grpSpMk id="31" creationId="{92024F36-FE2C-1EAF-DCA0-584C2781F2FD}"/>
          </ac:grpSpMkLst>
        </pc:grpChg>
        <pc:picChg chg="add mod">
          <ac:chgData name="민성 김" userId="9432ed1e6eff5520" providerId="LiveId" clId="{7F88A8F7-9B92-4D60-A6A1-60765A28AE2A}" dt="2025-04-14T02:26:34.306" v="852" actId="1038"/>
          <ac:picMkLst>
            <pc:docMk/>
            <pc:sldMk cId="1585522711" sldId="296"/>
            <ac:picMk id="9" creationId="{0BBDADF0-1AD0-41DD-AB53-2580D4268087}"/>
          </ac:picMkLst>
        </pc:picChg>
        <pc:picChg chg="add mod">
          <ac:chgData name="민성 김" userId="9432ed1e6eff5520" providerId="LiveId" clId="{7F88A8F7-9B92-4D60-A6A1-60765A28AE2A}" dt="2025-04-14T02:17:37.439" v="379" actId="1076"/>
          <ac:picMkLst>
            <pc:docMk/>
            <pc:sldMk cId="1585522711" sldId="296"/>
            <ac:picMk id="11" creationId="{891B0384-49D0-87FC-F496-EE641E6371A1}"/>
          </ac:picMkLst>
        </pc:picChg>
        <pc:picChg chg="add mod">
          <ac:chgData name="민성 김" userId="9432ed1e6eff5520" providerId="LiveId" clId="{7F88A8F7-9B92-4D60-A6A1-60765A28AE2A}" dt="2025-04-14T02:20:18.754" v="470" actId="1076"/>
          <ac:picMkLst>
            <pc:docMk/>
            <pc:sldMk cId="1585522711" sldId="296"/>
            <ac:picMk id="14" creationId="{754B9867-88C6-D7BC-EC32-93EFED8ACD8F}"/>
          </ac:picMkLst>
        </pc:picChg>
        <pc:picChg chg="add mod">
          <ac:chgData name="민성 김" userId="9432ed1e6eff5520" providerId="LiveId" clId="{7F88A8F7-9B92-4D60-A6A1-60765A28AE2A}" dt="2025-04-14T02:24:50.338" v="821" actId="1076"/>
          <ac:picMkLst>
            <pc:docMk/>
            <pc:sldMk cId="1585522711" sldId="296"/>
            <ac:picMk id="15" creationId="{8CFA770C-FB25-B321-2171-CA03A967725E}"/>
          </ac:picMkLst>
        </pc:picChg>
        <pc:picChg chg="add mod">
          <ac:chgData name="민성 김" userId="9432ed1e6eff5520" providerId="LiveId" clId="{7F88A8F7-9B92-4D60-A6A1-60765A28AE2A}" dt="2025-04-14T02:26:10.106" v="842" actId="164"/>
          <ac:picMkLst>
            <pc:docMk/>
            <pc:sldMk cId="1585522711" sldId="296"/>
            <ac:picMk id="25" creationId="{B7B0051C-B9A1-9AA6-2673-DAE1975B1BE4}"/>
          </ac:picMkLst>
        </pc:picChg>
      </pc:sldChg>
      <pc:sldChg chg="modSp mod">
        <pc:chgData name="민성 김" userId="9432ed1e6eff5520" providerId="LiveId" clId="{7F88A8F7-9B92-4D60-A6A1-60765A28AE2A}" dt="2025-04-15T02:59:35.533" v="3272" actId="20577"/>
        <pc:sldMkLst>
          <pc:docMk/>
          <pc:sldMk cId="1081315467" sldId="297"/>
        </pc:sldMkLst>
        <pc:spChg chg="mod">
          <ac:chgData name="민성 김" userId="9432ed1e6eff5520" providerId="LiveId" clId="{7F88A8F7-9B92-4D60-A6A1-60765A28AE2A}" dt="2025-04-15T01:30:23.493" v="1709" actId="20577"/>
          <ac:spMkLst>
            <pc:docMk/>
            <pc:sldMk cId="1081315467" sldId="297"/>
            <ac:spMk id="4" creationId="{59E52E3A-F360-AA4F-A791-C084003752CB}"/>
          </ac:spMkLst>
        </pc:spChg>
        <pc:spChg chg="mod">
          <ac:chgData name="민성 김" userId="9432ed1e6eff5520" providerId="LiveId" clId="{7F88A8F7-9B92-4D60-A6A1-60765A28AE2A}" dt="2025-04-15T02:59:35.533" v="3272" actId="20577"/>
          <ac:spMkLst>
            <pc:docMk/>
            <pc:sldMk cId="1081315467" sldId="297"/>
            <ac:spMk id="10" creationId="{EF43D337-9119-A693-B813-F2DAE7175852}"/>
          </ac:spMkLst>
        </pc:spChg>
        <pc:spChg chg="mod">
          <ac:chgData name="민성 김" userId="9432ed1e6eff5520" providerId="LiveId" clId="{7F88A8F7-9B92-4D60-A6A1-60765A28AE2A}" dt="2025-04-14T02:31:20.676" v="1008" actId="6549"/>
          <ac:spMkLst>
            <pc:docMk/>
            <pc:sldMk cId="1081315467" sldId="297"/>
            <ac:spMk id="20" creationId="{24C6F5CF-6415-2B85-9D1C-1B656F16E561}"/>
          </ac:spMkLst>
        </pc:spChg>
        <pc:spChg chg="mod">
          <ac:chgData name="민성 김" userId="9432ed1e6eff5520" providerId="LiveId" clId="{7F88A8F7-9B92-4D60-A6A1-60765A28AE2A}" dt="2025-04-15T02:11:01.123" v="1902" actId="207"/>
          <ac:spMkLst>
            <pc:docMk/>
            <pc:sldMk cId="1081315467" sldId="297"/>
            <ac:spMk id="36" creationId="{D5713948-29E1-1769-61A2-145F1C431206}"/>
          </ac:spMkLst>
        </pc:spChg>
        <pc:spChg chg="mod">
          <ac:chgData name="민성 김" userId="9432ed1e6eff5520" providerId="LiveId" clId="{7F88A8F7-9B92-4D60-A6A1-60765A28AE2A}" dt="2025-04-15T02:11:04.958" v="1903" actId="207"/>
          <ac:spMkLst>
            <pc:docMk/>
            <pc:sldMk cId="1081315467" sldId="297"/>
            <ac:spMk id="40" creationId="{EC905A7E-3AD3-014F-0C6F-8FB6C3A9DDFB}"/>
          </ac:spMkLst>
        </pc:spChg>
        <pc:spChg chg="mod">
          <ac:chgData name="민성 김" userId="9432ed1e6eff5520" providerId="LiveId" clId="{7F88A8F7-9B92-4D60-A6A1-60765A28AE2A}" dt="2025-04-15T02:11:09.179" v="1904" actId="207"/>
          <ac:spMkLst>
            <pc:docMk/>
            <pc:sldMk cId="1081315467" sldId="297"/>
            <ac:spMk id="41" creationId="{2B329473-AD9D-90D3-AE86-668BB662C351}"/>
          </ac:spMkLst>
        </pc:spChg>
        <pc:spChg chg="mod">
          <ac:chgData name="민성 김" userId="9432ed1e6eff5520" providerId="LiveId" clId="{7F88A8F7-9B92-4D60-A6A1-60765A28AE2A}" dt="2025-04-15T02:11:13.868" v="1905" actId="207"/>
          <ac:spMkLst>
            <pc:docMk/>
            <pc:sldMk cId="1081315467" sldId="297"/>
            <ac:spMk id="42" creationId="{23FE450C-565A-6F41-166A-810E8C2885B8}"/>
          </ac:spMkLst>
        </pc:spChg>
      </pc:sldChg>
      <pc:sldChg chg="addSp delSp modSp mod">
        <pc:chgData name="민성 김" userId="9432ed1e6eff5520" providerId="LiveId" clId="{7F88A8F7-9B92-4D60-A6A1-60765A28AE2A}" dt="2025-04-15T03:13:56.582" v="3432" actId="14100"/>
        <pc:sldMkLst>
          <pc:docMk/>
          <pc:sldMk cId="2804882087" sldId="298"/>
        </pc:sldMkLst>
        <pc:spChg chg="mod">
          <ac:chgData name="민성 김" userId="9432ed1e6eff5520" providerId="LiveId" clId="{7F88A8F7-9B92-4D60-A6A1-60765A28AE2A}" dt="2025-04-15T01:30:29.683" v="1713" actId="20577"/>
          <ac:spMkLst>
            <pc:docMk/>
            <pc:sldMk cId="2804882087" sldId="298"/>
            <ac:spMk id="4" creationId="{A30A4970-C2FA-548C-F4EA-2C298344F03F}"/>
          </ac:spMkLst>
        </pc:spChg>
        <pc:spChg chg="add mod">
          <ac:chgData name="민성 김" userId="9432ed1e6eff5520" providerId="LiveId" clId="{7F88A8F7-9B92-4D60-A6A1-60765A28AE2A}" dt="2025-04-14T02:10:51.744" v="204" actId="20577"/>
          <ac:spMkLst>
            <pc:docMk/>
            <pc:sldMk cId="2804882087" sldId="298"/>
            <ac:spMk id="8" creationId="{0B2CB675-2977-BAD9-A2BE-FC95AC1C3822}"/>
          </ac:spMkLst>
        </pc:spChg>
        <pc:spChg chg="del mod">
          <ac:chgData name="민성 김" userId="9432ed1e6eff5520" providerId="LiveId" clId="{7F88A8F7-9B92-4D60-A6A1-60765A28AE2A}" dt="2025-04-15T01:14:29.272" v="1704" actId="478"/>
          <ac:spMkLst>
            <pc:docMk/>
            <pc:sldMk cId="2804882087" sldId="298"/>
            <ac:spMk id="20" creationId="{A80BA149-532B-8354-04D7-2D75BBAC332B}"/>
          </ac:spMkLst>
        </pc:spChg>
        <pc:spChg chg="mod">
          <ac:chgData name="민성 김" userId="9432ed1e6eff5520" providerId="LiveId" clId="{7F88A8F7-9B92-4D60-A6A1-60765A28AE2A}" dt="2025-04-15T02:12:50.731" v="1936" actId="20577"/>
          <ac:spMkLst>
            <pc:docMk/>
            <pc:sldMk cId="2804882087" sldId="298"/>
            <ac:spMk id="23" creationId="{4013E44F-B689-7D0E-1700-CA1134FDF4AF}"/>
          </ac:spMkLst>
        </pc:spChg>
        <pc:spChg chg="mod">
          <ac:chgData name="민성 김" userId="9432ed1e6eff5520" providerId="LiveId" clId="{7F88A8F7-9B92-4D60-A6A1-60765A28AE2A}" dt="2025-04-14T02:08:35.867" v="130" actId="1076"/>
          <ac:spMkLst>
            <pc:docMk/>
            <pc:sldMk cId="2804882087" sldId="298"/>
            <ac:spMk id="26" creationId="{39D8167A-8CE6-CD79-C29F-9ACFE07AA3FC}"/>
          </ac:spMkLst>
        </pc:spChg>
        <pc:spChg chg="mod">
          <ac:chgData name="민성 김" userId="9432ed1e6eff5520" providerId="LiveId" clId="{7F88A8F7-9B92-4D60-A6A1-60765A28AE2A}" dt="2025-04-15T03:13:56.582" v="3432" actId="14100"/>
          <ac:spMkLst>
            <pc:docMk/>
            <pc:sldMk cId="2804882087" sldId="298"/>
            <ac:spMk id="27" creationId="{431C4DFD-A60B-0454-39B0-D7B00E5861A4}"/>
          </ac:spMkLst>
        </pc:spChg>
        <pc:spChg chg="mod">
          <ac:chgData name="민성 김" userId="9432ed1e6eff5520" providerId="LiveId" clId="{7F88A8F7-9B92-4D60-A6A1-60765A28AE2A}" dt="2025-04-14T02:09:28.094" v="154" actId="1038"/>
          <ac:spMkLst>
            <pc:docMk/>
            <pc:sldMk cId="2804882087" sldId="298"/>
            <ac:spMk id="30" creationId="{79BAB157-3F81-E20E-738C-1E64821940CC}"/>
          </ac:spMkLst>
        </pc:spChg>
        <pc:spChg chg="mod">
          <ac:chgData name="민성 김" userId="9432ed1e6eff5520" providerId="LiveId" clId="{7F88A8F7-9B92-4D60-A6A1-60765A28AE2A}" dt="2025-04-14T02:09:47.666" v="163" actId="1038"/>
          <ac:spMkLst>
            <pc:docMk/>
            <pc:sldMk cId="2804882087" sldId="298"/>
            <ac:spMk id="31" creationId="{2F40730F-5367-5F76-9F4E-840F59B07386}"/>
          </ac:spMkLst>
        </pc:spChg>
        <pc:spChg chg="mod">
          <ac:chgData name="민성 김" userId="9432ed1e6eff5520" providerId="LiveId" clId="{7F88A8F7-9B92-4D60-A6A1-60765A28AE2A}" dt="2025-04-14T02:10:06.111" v="171" actId="1037"/>
          <ac:spMkLst>
            <pc:docMk/>
            <pc:sldMk cId="2804882087" sldId="298"/>
            <ac:spMk id="33" creationId="{F1196067-2CD8-136E-C3F5-DE0F4BFE73A2}"/>
          </ac:spMkLst>
        </pc:spChg>
        <pc:spChg chg="mod">
          <ac:chgData name="민성 김" userId="9432ed1e6eff5520" providerId="LiveId" clId="{7F88A8F7-9B92-4D60-A6A1-60765A28AE2A}" dt="2025-04-14T02:08:10.095" v="114" actId="1076"/>
          <ac:spMkLst>
            <pc:docMk/>
            <pc:sldMk cId="2804882087" sldId="298"/>
            <ac:spMk id="37" creationId="{A2BD3516-7F9C-0161-F798-71B44B52389A}"/>
          </ac:spMkLst>
        </pc:spChg>
        <pc:spChg chg="mod">
          <ac:chgData name="민성 김" userId="9432ed1e6eff5520" providerId="LiveId" clId="{7F88A8F7-9B92-4D60-A6A1-60765A28AE2A}" dt="2025-04-14T02:08:10.095" v="114" actId="1076"/>
          <ac:spMkLst>
            <pc:docMk/>
            <pc:sldMk cId="2804882087" sldId="298"/>
            <ac:spMk id="39" creationId="{4091FB7E-E3B2-F032-68F3-EA9B05EFFB27}"/>
          </ac:spMkLst>
        </pc:spChg>
        <pc:spChg chg="mod">
          <ac:chgData name="민성 김" userId="9432ed1e6eff5520" providerId="LiveId" clId="{7F88A8F7-9B92-4D60-A6A1-60765A28AE2A}" dt="2025-04-14T02:08:10.095" v="114" actId="1076"/>
          <ac:spMkLst>
            <pc:docMk/>
            <pc:sldMk cId="2804882087" sldId="298"/>
            <ac:spMk id="40" creationId="{7C1C93D4-09B9-4BD4-FCA0-A9743A205875}"/>
          </ac:spMkLst>
        </pc:spChg>
        <pc:spChg chg="mod">
          <ac:chgData name="민성 김" userId="9432ed1e6eff5520" providerId="LiveId" clId="{7F88A8F7-9B92-4D60-A6A1-60765A28AE2A}" dt="2025-04-14T02:08:10.095" v="114" actId="1076"/>
          <ac:spMkLst>
            <pc:docMk/>
            <pc:sldMk cId="2804882087" sldId="298"/>
            <ac:spMk id="41" creationId="{6FFAE970-476D-5442-4B28-9932FD036D59}"/>
          </ac:spMkLst>
        </pc:spChg>
        <pc:grpChg chg="mod">
          <ac:chgData name="민성 김" userId="9432ed1e6eff5520" providerId="LiveId" clId="{7F88A8F7-9B92-4D60-A6A1-60765A28AE2A}" dt="2025-04-14T02:07:22.989" v="85"/>
          <ac:grpSpMkLst>
            <pc:docMk/>
            <pc:sldMk cId="2804882087" sldId="298"/>
            <ac:grpSpMk id="9" creationId="{7CC26B87-3AEB-7A5A-9707-2E018FFBDBE7}"/>
          </ac:grpSpMkLst>
        </pc:grpChg>
        <pc:picChg chg="del mod">
          <ac:chgData name="민성 김" userId="9432ed1e6eff5520" providerId="LiveId" clId="{7F88A8F7-9B92-4D60-A6A1-60765A28AE2A}" dt="2025-04-14T02:07:40.794" v="89" actId="478"/>
          <ac:picMkLst>
            <pc:docMk/>
            <pc:sldMk cId="2804882087" sldId="298"/>
            <ac:picMk id="32" creationId="{07A76E3D-4F0C-4F16-4C2A-2E242B2B98FE}"/>
          </ac:picMkLst>
        </pc:picChg>
        <pc:picChg chg="mod">
          <ac:chgData name="민성 김" userId="9432ed1e6eff5520" providerId="LiveId" clId="{7F88A8F7-9B92-4D60-A6A1-60765A28AE2A}" dt="2025-04-14T02:08:10.095" v="114" actId="1076"/>
          <ac:picMkLst>
            <pc:docMk/>
            <pc:sldMk cId="2804882087" sldId="298"/>
            <ac:picMk id="38" creationId="{0335CA35-235E-8355-49D8-527744679C96}"/>
          </ac:picMkLst>
        </pc:picChg>
        <pc:picChg chg="add mod">
          <ac:chgData name="민성 김" userId="9432ed1e6eff5520" providerId="LiveId" clId="{7F88A8F7-9B92-4D60-A6A1-60765A28AE2A}" dt="2025-04-14T02:11:26.942" v="209" actId="208"/>
          <ac:picMkLst>
            <pc:docMk/>
            <pc:sldMk cId="2804882087" sldId="298"/>
            <ac:picMk id="46" creationId="{F6D192F7-D576-A0D5-AF24-5194915A5573}"/>
          </ac:picMkLst>
        </pc:picChg>
        <pc:picChg chg="mod">
          <ac:chgData name="민성 김" userId="9432ed1e6eff5520" providerId="LiveId" clId="{7F88A8F7-9B92-4D60-A6A1-60765A28AE2A}" dt="2025-04-14T02:04:30.145" v="1" actId="1076"/>
          <ac:picMkLst>
            <pc:docMk/>
            <pc:sldMk cId="2804882087" sldId="298"/>
            <ac:picMk id="1026" creationId="{00805713-B521-994F-65B6-EA685A27A817}"/>
          </ac:picMkLst>
        </pc:picChg>
        <pc:cxnChg chg="mod">
          <ac:chgData name="민성 김" userId="9432ed1e6eff5520" providerId="LiveId" clId="{7F88A8F7-9B92-4D60-A6A1-60765A28AE2A}" dt="2025-04-15T02:12:59.270" v="1937" actId="14100"/>
          <ac:cxnSpMkLst>
            <pc:docMk/>
            <pc:sldMk cId="2804882087" sldId="298"/>
            <ac:cxnSpMk id="12" creationId="{C19D1E5D-F2C1-C216-DD21-7F6F0F1C61F9}"/>
          </ac:cxnSpMkLst>
        </pc:cxnChg>
      </pc:sldChg>
      <pc:sldChg chg="modSp mod">
        <pc:chgData name="민성 김" userId="9432ed1e6eff5520" providerId="LiveId" clId="{7F88A8F7-9B92-4D60-A6A1-60765A28AE2A}" dt="2025-04-14T03:03:19.554" v="1597" actId="14100"/>
        <pc:sldMkLst>
          <pc:docMk/>
          <pc:sldMk cId="1676233701" sldId="299"/>
        </pc:sldMkLst>
        <pc:spChg chg="mod">
          <ac:chgData name="민성 김" userId="9432ed1e6eff5520" providerId="LiveId" clId="{7F88A8F7-9B92-4D60-A6A1-60765A28AE2A}" dt="2025-04-14T03:03:19.554" v="1597" actId="14100"/>
          <ac:spMkLst>
            <pc:docMk/>
            <pc:sldMk cId="1676233701" sldId="299"/>
            <ac:spMk id="6" creationId="{00000000-0000-0000-0000-000000000000}"/>
          </ac:spMkLst>
        </pc:spChg>
      </pc:sldChg>
    </pc:docChg>
  </pc:docChgLst>
  <pc:docChgLst>
    <pc:chgData name="민성 김" userId="9432ed1e6eff5520" providerId="LiveId" clId="{532B7A9B-9F3A-43AB-8E5B-15FB1A91C2F4}"/>
    <pc:docChg chg="undo redo custSel addSld delSld modSld sldOrd">
      <pc:chgData name="민성 김" userId="9432ed1e6eff5520" providerId="LiveId" clId="{532B7A9B-9F3A-43AB-8E5B-15FB1A91C2F4}" dt="2025-04-13T13:47:04.241" v="6221" actId="20577"/>
      <pc:docMkLst>
        <pc:docMk/>
      </pc:docMkLst>
      <pc:sldChg chg="modSp mod">
        <pc:chgData name="민성 김" userId="9432ed1e6eff5520" providerId="LiveId" clId="{532B7A9B-9F3A-43AB-8E5B-15FB1A91C2F4}" dt="2025-04-12T10:57:04.584" v="4204" actId="20577"/>
        <pc:sldMkLst>
          <pc:docMk/>
          <pc:sldMk cId="0" sldId="256"/>
        </pc:sldMkLst>
        <pc:spChg chg="mod">
          <ac:chgData name="민성 김" userId="9432ed1e6eff5520" providerId="LiveId" clId="{532B7A9B-9F3A-43AB-8E5B-15FB1A91C2F4}" dt="2025-04-12T10:57:04.584" v="4204" actId="20577"/>
          <ac:spMkLst>
            <pc:docMk/>
            <pc:sldMk cId="0" sldId="256"/>
            <ac:spMk id="9" creationId="{00000000-0000-0000-0000-000000000000}"/>
          </ac:spMkLst>
        </pc:spChg>
      </pc:sldChg>
      <pc:sldChg chg="addSp delSp modSp mod">
        <pc:chgData name="민성 김" userId="9432ed1e6eff5520" providerId="LiveId" clId="{532B7A9B-9F3A-43AB-8E5B-15FB1A91C2F4}" dt="2025-04-12T11:07:35.915" v="5130" actId="1035"/>
        <pc:sldMkLst>
          <pc:docMk/>
          <pc:sldMk cId="0" sldId="257"/>
        </pc:sldMkLst>
        <pc:spChg chg="mod">
          <ac:chgData name="민성 김" userId="9432ed1e6eff5520" providerId="LiveId" clId="{532B7A9B-9F3A-43AB-8E5B-15FB1A91C2F4}" dt="2025-04-12T11:07:35.915" v="5130" actId="1035"/>
          <ac:spMkLst>
            <pc:docMk/>
            <pc:sldMk cId="0" sldId="257"/>
            <ac:spMk id="8" creationId="{00000000-0000-0000-0000-000000000000}"/>
          </ac:spMkLst>
        </pc:spChg>
        <pc:spChg chg="mod">
          <ac:chgData name="민성 김" userId="9432ed1e6eff5520" providerId="LiveId" clId="{532B7A9B-9F3A-43AB-8E5B-15FB1A91C2F4}" dt="2025-04-12T11:07:35.915" v="5130" actId="1035"/>
          <ac:spMkLst>
            <pc:docMk/>
            <pc:sldMk cId="0" sldId="257"/>
            <ac:spMk id="10" creationId="{00000000-0000-0000-0000-000000000000}"/>
          </ac:spMkLst>
        </pc:spChg>
        <pc:spChg chg="mod">
          <ac:chgData name="민성 김" userId="9432ed1e6eff5520" providerId="LiveId" clId="{532B7A9B-9F3A-43AB-8E5B-15FB1A91C2F4}" dt="2025-04-12T11:07:35.915" v="5130" actId="1035"/>
          <ac:spMkLst>
            <pc:docMk/>
            <pc:sldMk cId="0" sldId="257"/>
            <ac:spMk id="11" creationId="{00000000-0000-0000-0000-000000000000}"/>
          </ac:spMkLst>
        </pc:spChg>
        <pc:spChg chg="mod">
          <ac:chgData name="민성 김" userId="9432ed1e6eff5520" providerId="LiveId" clId="{532B7A9B-9F3A-43AB-8E5B-15FB1A91C2F4}" dt="2025-04-12T11:07:35.915" v="5130" actId="1035"/>
          <ac:spMkLst>
            <pc:docMk/>
            <pc:sldMk cId="0" sldId="257"/>
            <ac:spMk id="13" creationId="{00000000-0000-0000-0000-000000000000}"/>
          </ac:spMkLst>
        </pc:spChg>
        <pc:spChg chg="mod">
          <ac:chgData name="민성 김" userId="9432ed1e6eff5520" providerId="LiveId" clId="{532B7A9B-9F3A-43AB-8E5B-15FB1A91C2F4}" dt="2025-04-12T11:07:35.915" v="5130" actId="1035"/>
          <ac:spMkLst>
            <pc:docMk/>
            <pc:sldMk cId="0" sldId="257"/>
            <ac:spMk id="14" creationId="{00000000-0000-0000-0000-000000000000}"/>
          </ac:spMkLst>
        </pc:spChg>
        <pc:spChg chg="mod">
          <ac:chgData name="민성 김" userId="9432ed1e6eff5520" providerId="LiveId" clId="{532B7A9B-9F3A-43AB-8E5B-15FB1A91C2F4}" dt="2025-04-12T11:07:35.915" v="5130" actId="1035"/>
          <ac:spMkLst>
            <pc:docMk/>
            <pc:sldMk cId="0" sldId="257"/>
            <ac:spMk id="16" creationId="{00000000-0000-0000-0000-000000000000}"/>
          </ac:spMkLst>
        </pc:spChg>
        <pc:spChg chg="mod">
          <ac:chgData name="민성 김" userId="9432ed1e6eff5520" providerId="LiveId" clId="{532B7A9B-9F3A-43AB-8E5B-15FB1A91C2F4}" dt="2025-04-12T10:53:43.058" v="4017" actId="20577"/>
          <ac:spMkLst>
            <pc:docMk/>
            <pc:sldMk cId="0" sldId="257"/>
            <ac:spMk id="19" creationId="{00000000-0000-0000-0000-000000000000}"/>
          </ac:spMkLst>
        </pc:spChg>
        <pc:spChg chg="mod">
          <ac:chgData name="민성 김" userId="9432ed1e6eff5520" providerId="LiveId" clId="{532B7A9B-9F3A-43AB-8E5B-15FB1A91C2F4}" dt="2025-04-12T10:53:58.851" v="4030" actId="20577"/>
          <ac:spMkLst>
            <pc:docMk/>
            <pc:sldMk cId="0" sldId="257"/>
            <ac:spMk id="23" creationId="{00000000-0000-0000-0000-000000000000}"/>
          </ac:spMkLst>
        </pc:spChg>
        <pc:spChg chg="mod">
          <ac:chgData name="민성 김" userId="9432ed1e6eff5520" providerId="LiveId" clId="{532B7A9B-9F3A-43AB-8E5B-15FB1A91C2F4}" dt="2025-04-12T10:54:14.539" v="4048" actId="20577"/>
          <ac:spMkLst>
            <pc:docMk/>
            <pc:sldMk cId="0" sldId="257"/>
            <ac:spMk id="26" creationId="{00000000-0000-0000-0000-000000000000}"/>
          </ac:spMkLst>
        </pc:spChg>
        <pc:spChg chg="mod">
          <ac:chgData name="민성 김" userId="9432ed1e6eff5520" providerId="LiveId" clId="{532B7A9B-9F3A-43AB-8E5B-15FB1A91C2F4}" dt="2025-04-12T10:57:26.937" v="4214" actId="2711"/>
          <ac:spMkLst>
            <pc:docMk/>
            <pc:sldMk cId="0" sldId="257"/>
            <ac:spMk id="29" creationId="{00000000-0000-0000-0000-000000000000}"/>
          </ac:spMkLst>
        </pc:spChg>
        <pc:picChg chg="add del">
          <ac:chgData name="민성 김" userId="9432ed1e6eff5520" providerId="LiveId" clId="{532B7A9B-9F3A-43AB-8E5B-15FB1A91C2F4}" dt="2025-04-12T11:06:23.457" v="5076" actId="478"/>
          <ac:picMkLst>
            <pc:docMk/>
            <pc:sldMk cId="0" sldId="257"/>
            <ac:picMk id="3" creationId="{00000000-0000-0000-0000-000000000000}"/>
          </ac:picMkLst>
        </pc:picChg>
        <pc:picChg chg="mod">
          <ac:chgData name="민성 김" userId="9432ed1e6eff5520" providerId="LiveId" clId="{532B7A9B-9F3A-43AB-8E5B-15FB1A91C2F4}" dt="2025-04-12T11:07:35.915" v="5130" actId="1035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민성 김" userId="9432ed1e6eff5520" providerId="LiveId" clId="{532B7A9B-9F3A-43AB-8E5B-15FB1A91C2F4}" dt="2025-04-12T11:07:35.915" v="5130" actId="1035"/>
          <ac:picMkLst>
            <pc:docMk/>
            <pc:sldMk cId="0" sldId="257"/>
            <ac:picMk id="6" creationId="{00000000-0000-0000-0000-000000000000}"/>
          </ac:picMkLst>
        </pc:picChg>
        <pc:picChg chg="mod">
          <ac:chgData name="민성 김" userId="9432ed1e6eff5520" providerId="LiveId" clId="{532B7A9B-9F3A-43AB-8E5B-15FB1A91C2F4}" dt="2025-04-12T11:07:35.915" v="5130" actId="1035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민성 김" userId="9432ed1e6eff5520" providerId="LiveId" clId="{532B7A9B-9F3A-43AB-8E5B-15FB1A91C2F4}" dt="2025-04-12T11:07:35.915" v="5130" actId="1035"/>
          <ac:picMkLst>
            <pc:docMk/>
            <pc:sldMk cId="0" sldId="257"/>
            <ac:picMk id="15" creationId="{00000000-0000-0000-0000-000000000000}"/>
          </ac:picMkLst>
        </pc:picChg>
        <pc:picChg chg="mod">
          <ac:chgData name="민성 김" userId="9432ed1e6eff5520" providerId="LiveId" clId="{532B7A9B-9F3A-43AB-8E5B-15FB1A91C2F4}" dt="2025-04-12T11:06:43.782" v="5081" actId="14100"/>
          <ac:picMkLst>
            <pc:docMk/>
            <pc:sldMk cId="0" sldId="257"/>
            <ac:picMk id="17" creationId="{00000000-0000-0000-0000-000000000000}"/>
          </ac:picMkLst>
        </pc:picChg>
      </pc:sldChg>
      <pc:sldChg chg="addSp delSp modSp del mod">
        <pc:chgData name="민성 김" userId="9432ed1e6eff5520" providerId="LiveId" clId="{532B7A9B-9F3A-43AB-8E5B-15FB1A91C2F4}" dt="2025-04-13T13:46:44.460" v="6179" actId="2696"/>
        <pc:sldMkLst>
          <pc:docMk/>
          <pc:sldMk cId="0" sldId="258"/>
        </pc:sldMkLst>
      </pc:sldChg>
      <pc:sldChg chg="modSp mod">
        <pc:chgData name="민성 김" userId="9432ed1e6eff5520" providerId="LiveId" clId="{532B7A9B-9F3A-43AB-8E5B-15FB1A91C2F4}" dt="2025-04-13T06:02:07.049" v="5137" actId="20577"/>
        <pc:sldMkLst>
          <pc:docMk/>
          <pc:sldMk cId="0" sldId="259"/>
        </pc:sldMkLst>
        <pc:spChg chg="mod">
          <ac:chgData name="민성 김" userId="9432ed1e6eff5520" providerId="LiveId" clId="{532B7A9B-9F3A-43AB-8E5B-15FB1A91C2F4}" dt="2025-04-13T06:02:07.049" v="5137" actId="20577"/>
          <ac:spMkLst>
            <pc:docMk/>
            <pc:sldMk cId="0" sldId="259"/>
            <ac:spMk id="4" creationId="{00000000-0000-0000-0000-000000000000}"/>
          </ac:spMkLst>
        </pc:spChg>
        <pc:picChg chg="mod">
          <ac:chgData name="민성 김" userId="9432ed1e6eff5520" providerId="LiveId" clId="{532B7A9B-9F3A-43AB-8E5B-15FB1A91C2F4}" dt="2025-04-12T09:12:54.532" v="2143" actId="1076"/>
          <ac:picMkLst>
            <pc:docMk/>
            <pc:sldMk cId="0" sldId="259"/>
            <ac:picMk id="7" creationId="{00000000-0000-0000-0000-000000000000}"/>
          </ac:picMkLst>
        </pc:picChg>
      </pc:sldChg>
      <pc:sldChg chg="addSp delSp modSp mod">
        <pc:chgData name="민성 김" userId="9432ed1e6eff5520" providerId="LiveId" clId="{532B7A9B-9F3A-43AB-8E5B-15FB1A91C2F4}" dt="2025-04-13T06:02:35.894" v="5154" actId="20577"/>
        <pc:sldMkLst>
          <pc:docMk/>
          <pc:sldMk cId="0" sldId="260"/>
        </pc:sldMkLst>
        <pc:spChg chg="mod">
          <ac:chgData name="민성 김" userId="9432ed1e6eff5520" providerId="LiveId" clId="{532B7A9B-9F3A-43AB-8E5B-15FB1A91C2F4}" dt="2025-04-13T06:02:35.894" v="5154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민성 김" userId="9432ed1e6eff5520" providerId="LiveId" clId="{532B7A9B-9F3A-43AB-8E5B-15FB1A91C2F4}" dt="2025-04-12T07:28:44.760" v="1816" actId="164"/>
          <ac:spMkLst>
            <pc:docMk/>
            <pc:sldMk cId="0" sldId="260"/>
            <ac:spMk id="23" creationId="{00000000-0000-0000-0000-000000000000}"/>
          </ac:spMkLst>
        </pc:spChg>
        <pc:spChg chg="mod">
          <ac:chgData name="민성 김" userId="9432ed1e6eff5520" providerId="LiveId" clId="{532B7A9B-9F3A-43AB-8E5B-15FB1A91C2F4}" dt="2025-04-12T07:33:53.478" v="1988" actId="20577"/>
          <ac:spMkLst>
            <pc:docMk/>
            <pc:sldMk cId="0" sldId="260"/>
            <ac:spMk id="50" creationId="{A21E1E51-BA5F-C844-3E5B-60B53CB5389D}"/>
          </ac:spMkLst>
        </pc:spChg>
        <pc:spChg chg="mod">
          <ac:chgData name="민성 김" userId="9432ed1e6eff5520" providerId="LiveId" clId="{532B7A9B-9F3A-43AB-8E5B-15FB1A91C2F4}" dt="2025-04-12T07:33:34.359" v="1964" actId="20577"/>
          <ac:spMkLst>
            <pc:docMk/>
            <pc:sldMk cId="0" sldId="260"/>
            <ac:spMk id="51" creationId="{F6093A13-E2B2-7E53-A990-57D4CB35A4D5}"/>
          </ac:spMkLst>
        </pc:spChg>
        <pc:spChg chg="mod">
          <ac:chgData name="민성 김" userId="9432ed1e6eff5520" providerId="LiveId" clId="{532B7A9B-9F3A-43AB-8E5B-15FB1A91C2F4}" dt="2025-04-12T07:32:04.212" v="1935" actId="255"/>
          <ac:spMkLst>
            <pc:docMk/>
            <pc:sldMk cId="0" sldId="260"/>
            <ac:spMk id="53" creationId="{ABAA21D3-EE2D-6F01-6090-4F01DB0D83A4}"/>
          </ac:spMkLst>
        </pc:spChg>
        <pc:spChg chg="mod">
          <ac:chgData name="민성 김" userId="9432ed1e6eff5520" providerId="LiveId" clId="{532B7A9B-9F3A-43AB-8E5B-15FB1A91C2F4}" dt="2025-04-12T07:33:58.107" v="1989"/>
          <ac:spMkLst>
            <pc:docMk/>
            <pc:sldMk cId="0" sldId="260"/>
            <ac:spMk id="89" creationId="{C6CA95DF-9550-E0F7-534D-61E7322198F4}"/>
          </ac:spMkLst>
        </pc:spChg>
        <pc:spChg chg="mod">
          <ac:chgData name="민성 김" userId="9432ed1e6eff5520" providerId="LiveId" clId="{532B7A9B-9F3A-43AB-8E5B-15FB1A91C2F4}" dt="2025-04-12T10:23:55.385" v="3877" actId="20577"/>
          <ac:spMkLst>
            <pc:docMk/>
            <pc:sldMk cId="0" sldId="260"/>
            <ac:spMk id="90" creationId="{E4E6478A-7BDF-0DF6-2487-B6AEC3ECE92A}"/>
          </ac:spMkLst>
        </pc:spChg>
        <pc:spChg chg="mod">
          <ac:chgData name="민성 김" userId="9432ed1e6eff5520" providerId="LiveId" clId="{532B7A9B-9F3A-43AB-8E5B-15FB1A91C2F4}" dt="2025-04-12T07:34:04.841" v="1991" actId="20577"/>
          <ac:spMkLst>
            <pc:docMk/>
            <pc:sldMk cId="0" sldId="260"/>
            <ac:spMk id="96" creationId="{E13179A2-442D-22CF-D753-D09B37FF41DB}"/>
          </ac:spMkLst>
        </pc:spChg>
        <pc:spChg chg="mod">
          <ac:chgData name="민성 김" userId="9432ed1e6eff5520" providerId="LiveId" clId="{532B7A9B-9F3A-43AB-8E5B-15FB1A91C2F4}" dt="2025-04-12T07:33:41.913" v="1986" actId="20577"/>
          <ac:spMkLst>
            <pc:docMk/>
            <pc:sldMk cId="0" sldId="260"/>
            <ac:spMk id="97" creationId="{3BD2BCE2-8706-05E0-5009-C44A4D91F4B3}"/>
          </ac:spMkLst>
        </pc:spChg>
        <pc:spChg chg="add mod">
          <ac:chgData name="민성 김" userId="9432ed1e6eff5520" providerId="LiveId" clId="{532B7A9B-9F3A-43AB-8E5B-15FB1A91C2F4}" dt="2025-04-12T09:56:25.102" v="3254" actId="20577"/>
          <ac:spMkLst>
            <pc:docMk/>
            <pc:sldMk cId="0" sldId="260"/>
            <ac:spMk id="101" creationId="{6BF48F48-B100-E28B-565E-67EE71CCF86A}"/>
          </ac:spMkLst>
        </pc:spChg>
        <pc:grpChg chg="add mod">
          <ac:chgData name="민성 김" userId="9432ed1e6eff5520" providerId="LiveId" clId="{532B7A9B-9F3A-43AB-8E5B-15FB1A91C2F4}" dt="2025-04-12T09:50:39.114" v="3234" actId="1037"/>
          <ac:grpSpMkLst>
            <pc:docMk/>
            <pc:sldMk cId="0" sldId="260"/>
            <ac:grpSpMk id="5" creationId="{6B9E4882-A7EE-5627-7661-7F63B70A97D3}"/>
          </ac:grpSpMkLst>
        </pc:grpChg>
        <pc:grpChg chg="add mod">
          <ac:chgData name="민성 김" userId="9432ed1e6eff5520" providerId="LiveId" clId="{532B7A9B-9F3A-43AB-8E5B-15FB1A91C2F4}" dt="2025-04-12T09:50:39.114" v="3234" actId="1037"/>
          <ac:grpSpMkLst>
            <pc:docMk/>
            <pc:sldMk cId="0" sldId="260"/>
            <ac:grpSpMk id="45" creationId="{8E5AB299-6755-D0DD-9EC1-71C9A5EB17C0}"/>
          </ac:grpSpMkLst>
        </pc:grpChg>
        <pc:grpChg chg="add mod">
          <ac:chgData name="민성 김" userId="9432ed1e6eff5520" providerId="LiveId" clId="{532B7A9B-9F3A-43AB-8E5B-15FB1A91C2F4}" dt="2025-04-12T09:50:39.114" v="3234" actId="1037"/>
          <ac:grpSpMkLst>
            <pc:docMk/>
            <pc:sldMk cId="0" sldId="260"/>
            <ac:grpSpMk id="52" creationId="{F9FF1743-6779-226D-6DF2-42C0B57B8154}"/>
          </ac:grpSpMkLst>
        </pc:grpChg>
        <pc:grpChg chg="add mod">
          <ac:chgData name="민성 김" userId="9432ed1e6eff5520" providerId="LiveId" clId="{532B7A9B-9F3A-43AB-8E5B-15FB1A91C2F4}" dt="2025-04-12T09:50:39.114" v="3234" actId="1037"/>
          <ac:grpSpMkLst>
            <pc:docMk/>
            <pc:sldMk cId="0" sldId="260"/>
            <ac:grpSpMk id="91" creationId="{3B858251-E94E-9271-114A-99BA08EEFE2B}"/>
          </ac:grpSpMkLst>
        </pc:grpChg>
        <pc:picChg chg="mod">
          <ac:chgData name="민성 김" userId="9432ed1e6eff5520" providerId="LiveId" clId="{532B7A9B-9F3A-43AB-8E5B-15FB1A91C2F4}" dt="2025-04-12T07:28:44.760" v="1816" actId="164"/>
          <ac:picMkLst>
            <pc:docMk/>
            <pc:sldMk cId="0" sldId="260"/>
            <ac:picMk id="9" creationId="{00000000-0000-0000-0000-000000000000}"/>
          </ac:picMkLst>
        </pc:picChg>
        <pc:picChg chg="mod">
          <ac:chgData name="민성 김" userId="9432ed1e6eff5520" providerId="LiveId" clId="{532B7A9B-9F3A-43AB-8E5B-15FB1A91C2F4}" dt="2025-04-12T07:28:44.760" v="1816" actId="164"/>
          <ac:picMkLst>
            <pc:docMk/>
            <pc:sldMk cId="0" sldId="260"/>
            <ac:picMk id="10" creationId="{00000000-0000-0000-0000-000000000000}"/>
          </ac:picMkLst>
        </pc:picChg>
        <pc:picChg chg="mod">
          <ac:chgData name="민성 김" userId="9432ed1e6eff5520" providerId="LiveId" clId="{532B7A9B-9F3A-43AB-8E5B-15FB1A91C2F4}" dt="2025-04-12T07:28:44.760" v="1816" actId="164"/>
          <ac:picMkLst>
            <pc:docMk/>
            <pc:sldMk cId="0" sldId="260"/>
            <ac:picMk id="11" creationId="{00000000-0000-0000-0000-000000000000}"/>
          </ac:picMkLst>
        </pc:picChg>
        <pc:picChg chg="mod">
          <ac:chgData name="민성 김" userId="9432ed1e6eff5520" providerId="LiveId" clId="{532B7A9B-9F3A-43AB-8E5B-15FB1A91C2F4}" dt="2025-04-12T07:28:44.760" v="1816" actId="164"/>
          <ac:picMkLst>
            <pc:docMk/>
            <pc:sldMk cId="0" sldId="260"/>
            <ac:picMk id="16" creationId="{00000000-0000-0000-0000-000000000000}"/>
          </ac:picMkLst>
        </pc:picChg>
        <pc:picChg chg="mod">
          <ac:chgData name="민성 김" userId="9432ed1e6eff5520" providerId="LiveId" clId="{532B7A9B-9F3A-43AB-8E5B-15FB1A91C2F4}" dt="2025-04-12T07:32:22.336" v="1938"/>
          <ac:picMkLst>
            <pc:docMk/>
            <pc:sldMk cId="0" sldId="260"/>
            <ac:picMk id="46" creationId="{E47E653F-C760-82D5-FD2B-BBA8AD43C7FD}"/>
          </ac:picMkLst>
        </pc:picChg>
        <pc:picChg chg="mod">
          <ac:chgData name="민성 김" userId="9432ed1e6eff5520" providerId="LiveId" clId="{532B7A9B-9F3A-43AB-8E5B-15FB1A91C2F4}" dt="2025-04-12T07:32:22.336" v="1938"/>
          <ac:picMkLst>
            <pc:docMk/>
            <pc:sldMk cId="0" sldId="260"/>
            <ac:picMk id="47" creationId="{2397A3D3-4D19-0CC9-17D5-BDB7C59AA3CA}"/>
          </ac:picMkLst>
        </pc:picChg>
        <pc:picChg chg="mod">
          <ac:chgData name="민성 김" userId="9432ed1e6eff5520" providerId="LiveId" clId="{532B7A9B-9F3A-43AB-8E5B-15FB1A91C2F4}" dt="2025-04-12T07:32:22.336" v="1938"/>
          <ac:picMkLst>
            <pc:docMk/>
            <pc:sldMk cId="0" sldId="260"/>
            <ac:picMk id="48" creationId="{3C83F17A-6F36-7864-946B-634ED7C2FC25}"/>
          </ac:picMkLst>
        </pc:picChg>
        <pc:picChg chg="mod">
          <ac:chgData name="민성 김" userId="9432ed1e6eff5520" providerId="LiveId" clId="{532B7A9B-9F3A-43AB-8E5B-15FB1A91C2F4}" dt="2025-04-12T07:32:22.336" v="1938"/>
          <ac:picMkLst>
            <pc:docMk/>
            <pc:sldMk cId="0" sldId="260"/>
            <ac:picMk id="49" creationId="{85A6C4D5-93DF-56D4-B055-FEB76D39D229}"/>
          </ac:picMkLst>
        </pc:picChg>
        <pc:picChg chg="mod">
          <ac:chgData name="민성 김" userId="9432ed1e6eff5520" providerId="LiveId" clId="{532B7A9B-9F3A-43AB-8E5B-15FB1A91C2F4}" dt="2025-04-12T07:32:35.083" v="1941"/>
          <ac:picMkLst>
            <pc:docMk/>
            <pc:sldMk cId="0" sldId="260"/>
            <ac:picMk id="84" creationId="{EC47CE76-61F1-6683-E798-3D5E3115FDBA}"/>
          </ac:picMkLst>
        </pc:picChg>
        <pc:picChg chg="mod">
          <ac:chgData name="민성 김" userId="9432ed1e6eff5520" providerId="LiveId" clId="{532B7A9B-9F3A-43AB-8E5B-15FB1A91C2F4}" dt="2025-04-12T07:32:35.083" v="1941"/>
          <ac:picMkLst>
            <pc:docMk/>
            <pc:sldMk cId="0" sldId="260"/>
            <ac:picMk id="85" creationId="{3EA44C8C-6C98-FF16-223A-9B05A5499516}"/>
          </ac:picMkLst>
        </pc:picChg>
        <pc:picChg chg="mod">
          <ac:chgData name="민성 김" userId="9432ed1e6eff5520" providerId="LiveId" clId="{532B7A9B-9F3A-43AB-8E5B-15FB1A91C2F4}" dt="2025-04-12T07:32:35.083" v="1941"/>
          <ac:picMkLst>
            <pc:docMk/>
            <pc:sldMk cId="0" sldId="260"/>
            <ac:picMk id="87" creationId="{53596C7E-58BF-785D-7A62-733F9B9D1313}"/>
          </ac:picMkLst>
        </pc:picChg>
        <pc:picChg chg="mod">
          <ac:chgData name="민성 김" userId="9432ed1e6eff5520" providerId="LiveId" clId="{532B7A9B-9F3A-43AB-8E5B-15FB1A91C2F4}" dt="2025-04-12T07:32:35.083" v="1941"/>
          <ac:picMkLst>
            <pc:docMk/>
            <pc:sldMk cId="0" sldId="260"/>
            <ac:picMk id="88" creationId="{E9E18275-055B-5C1A-72FD-376C54D36CB5}"/>
          </ac:picMkLst>
        </pc:picChg>
        <pc:picChg chg="mod">
          <ac:chgData name="민성 김" userId="9432ed1e6eff5520" providerId="LiveId" clId="{532B7A9B-9F3A-43AB-8E5B-15FB1A91C2F4}" dt="2025-04-12T07:33:00.696" v="1944"/>
          <ac:picMkLst>
            <pc:docMk/>
            <pc:sldMk cId="0" sldId="260"/>
            <ac:picMk id="92" creationId="{DC719078-6310-410E-7D2F-88EA217CD36E}"/>
          </ac:picMkLst>
        </pc:picChg>
        <pc:picChg chg="mod">
          <ac:chgData name="민성 김" userId="9432ed1e6eff5520" providerId="LiveId" clId="{532B7A9B-9F3A-43AB-8E5B-15FB1A91C2F4}" dt="2025-04-12T07:33:00.696" v="1944"/>
          <ac:picMkLst>
            <pc:docMk/>
            <pc:sldMk cId="0" sldId="260"/>
            <ac:picMk id="93" creationId="{20861DF0-C043-477F-E9CD-98E9062E7772}"/>
          </ac:picMkLst>
        </pc:picChg>
        <pc:picChg chg="mod">
          <ac:chgData name="민성 김" userId="9432ed1e6eff5520" providerId="LiveId" clId="{532B7A9B-9F3A-43AB-8E5B-15FB1A91C2F4}" dt="2025-04-12T07:33:00.696" v="1944"/>
          <ac:picMkLst>
            <pc:docMk/>
            <pc:sldMk cId="0" sldId="260"/>
            <ac:picMk id="94" creationId="{785D3829-2F11-4288-3F64-BBF7A0A3D454}"/>
          </ac:picMkLst>
        </pc:picChg>
        <pc:picChg chg="mod">
          <ac:chgData name="민성 김" userId="9432ed1e6eff5520" providerId="LiveId" clId="{532B7A9B-9F3A-43AB-8E5B-15FB1A91C2F4}" dt="2025-04-12T07:33:00.696" v="1944"/>
          <ac:picMkLst>
            <pc:docMk/>
            <pc:sldMk cId="0" sldId="260"/>
            <ac:picMk id="95" creationId="{6CED7722-2E14-FDD5-C902-A504D56E8E0F}"/>
          </ac:picMkLst>
        </pc:picChg>
        <pc:picChg chg="add mod">
          <ac:chgData name="민성 김" userId="9432ed1e6eff5520" providerId="LiveId" clId="{532B7A9B-9F3A-43AB-8E5B-15FB1A91C2F4}" dt="2025-04-12T09:13:52.810" v="2187"/>
          <ac:picMkLst>
            <pc:docMk/>
            <pc:sldMk cId="0" sldId="260"/>
            <ac:picMk id="98" creationId="{8D9ED597-7680-5A9C-D2E7-9E87A8F3A912}"/>
          </ac:picMkLst>
        </pc:picChg>
        <pc:picChg chg="add mod">
          <ac:chgData name="민성 김" userId="9432ed1e6eff5520" providerId="LiveId" clId="{532B7A9B-9F3A-43AB-8E5B-15FB1A91C2F4}" dt="2025-04-12T10:21:38.982" v="3817" actId="1076"/>
          <ac:picMkLst>
            <pc:docMk/>
            <pc:sldMk cId="0" sldId="260"/>
            <ac:picMk id="103" creationId="{EE3A9300-79BE-2ED9-4543-718BBAF53E35}"/>
          </ac:picMkLst>
        </pc:picChg>
      </pc:sldChg>
      <pc:sldChg chg="addSp delSp modSp mod">
        <pc:chgData name="민성 김" userId="9432ed1e6eff5520" providerId="LiveId" clId="{532B7A9B-9F3A-43AB-8E5B-15FB1A91C2F4}" dt="2025-04-12T10:08:06.796" v="3550" actId="478"/>
        <pc:sldMkLst>
          <pc:docMk/>
          <pc:sldMk cId="0" sldId="262"/>
        </pc:sldMkLst>
      </pc:sldChg>
      <pc:sldChg chg="modSp mod">
        <pc:chgData name="민성 김" userId="9432ed1e6eff5520" providerId="LiveId" clId="{532B7A9B-9F3A-43AB-8E5B-15FB1A91C2F4}" dt="2025-04-12T10:57:35.422" v="4215" actId="2711"/>
        <pc:sldMkLst>
          <pc:docMk/>
          <pc:sldMk cId="0" sldId="264"/>
        </pc:sldMkLst>
        <pc:spChg chg="mod">
          <ac:chgData name="민성 김" userId="9432ed1e6eff5520" providerId="LiveId" clId="{532B7A9B-9F3A-43AB-8E5B-15FB1A91C2F4}" dt="2025-04-12T10:57:35.422" v="4215" actId="2711"/>
          <ac:spMkLst>
            <pc:docMk/>
            <pc:sldMk cId="0" sldId="264"/>
            <ac:spMk id="9" creationId="{00000000-0000-0000-0000-000000000000}"/>
          </ac:spMkLst>
        </pc:spChg>
      </pc:sldChg>
      <pc:sldChg chg="addSp delSp modSp mod">
        <pc:chgData name="민성 김" userId="9432ed1e6eff5520" providerId="LiveId" clId="{532B7A9B-9F3A-43AB-8E5B-15FB1A91C2F4}" dt="2025-04-13T05:31:28.384" v="5135" actId="478"/>
        <pc:sldMkLst>
          <pc:docMk/>
          <pc:sldMk cId="2116145875" sldId="265"/>
        </pc:sldMkLst>
        <pc:spChg chg="mod">
          <ac:chgData name="민성 김" userId="9432ed1e6eff5520" providerId="LiveId" clId="{532B7A9B-9F3A-43AB-8E5B-15FB1A91C2F4}" dt="2025-04-12T05:49:43.874" v="404" actId="20577"/>
          <ac:spMkLst>
            <pc:docMk/>
            <pc:sldMk cId="2116145875" sldId="265"/>
            <ac:spMk id="2" creationId="{8075898E-7393-137E-837F-E7E0C979FCA8}"/>
          </ac:spMkLst>
        </pc:spChg>
      </pc:sldChg>
      <pc:sldChg chg="addSp delSp modSp mod">
        <pc:chgData name="민성 김" userId="9432ed1e6eff5520" providerId="LiveId" clId="{532B7A9B-9F3A-43AB-8E5B-15FB1A91C2F4}" dt="2025-04-13T06:02:38.607" v="5156" actId="20577"/>
        <pc:sldMkLst>
          <pc:docMk/>
          <pc:sldMk cId="3587312462" sldId="266"/>
        </pc:sldMkLst>
        <pc:spChg chg="mod">
          <ac:chgData name="민성 김" userId="9432ed1e6eff5520" providerId="LiveId" clId="{532B7A9B-9F3A-43AB-8E5B-15FB1A91C2F4}" dt="2025-04-13T06:02:38.607" v="5156" actId="20577"/>
          <ac:spMkLst>
            <pc:docMk/>
            <pc:sldMk cId="3587312462" sldId="266"/>
            <ac:spMk id="4" creationId="{00000000-0000-0000-0000-000000000000}"/>
          </ac:spMkLst>
        </pc:spChg>
        <pc:spChg chg="add mod">
          <ac:chgData name="민성 김" userId="9432ed1e6eff5520" providerId="LiveId" clId="{532B7A9B-9F3A-43AB-8E5B-15FB1A91C2F4}" dt="2025-04-12T09:16:14.479" v="2272" actId="255"/>
          <ac:spMkLst>
            <pc:docMk/>
            <pc:sldMk cId="3587312462" sldId="266"/>
            <ac:spMk id="9" creationId="{1C3B4608-0831-89E7-83B6-616984CC9636}"/>
          </ac:spMkLst>
        </pc:spChg>
        <pc:graphicFrameChg chg="mod">
          <ac:chgData name="민성 김" userId="9432ed1e6eff5520" providerId="LiveId" clId="{532B7A9B-9F3A-43AB-8E5B-15FB1A91C2F4}" dt="2025-04-12T09:03:27.082" v="2069"/>
          <ac:graphicFrameMkLst>
            <pc:docMk/>
            <pc:sldMk cId="3587312462" sldId="266"/>
            <ac:graphicFrameMk id="44" creationId="{7B6EE86B-C7D9-32C7-4A1E-B9B5ECD9BE1F}"/>
          </ac:graphicFrameMkLst>
        </pc:graphicFrameChg>
        <pc:picChg chg="add mod">
          <ac:chgData name="민성 김" userId="9432ed1e6eff5520" providerId="LiveId" clId="{532B7A9B-9F3A-43AB-8E5B-15FB1A91C2F4}" dt="2025-04-12T09:13:56.167" v="2189"/>
          <ac:picMkLst>
            <pc:docMk/>
            <pc:sldMk cId="3587312462" sldId="266"/>
            <ac:picMk id="6" creationId="{C0CA3DA2-2DE1-5E45-1DFC-36F4A3FF03CF}"/>
          </ac:picMkLst>
        </pc:picChg>
      </pc:sldChg>
      <pc:sldChg chg="addSp delSp modSp mod">
        <pc:chgData name="민성 김" userId="9432ed1e6eff5520" providerId="LiveId" clId="{532B7A9B-9F3A-43AB-8E5B-15FB1A91C2F4}" dt="2025-04-13T06:03:39.331" v="5180" actId="20577"/>
        <pc:sldMkLst>
          <pc:docMk/>
          <pc:sldMk cId="26934214" sldId="267"/>
        </pc:sldMkLst>
        <pc:spChg chg="mod">
          <ac:chgData name="민성 김" userId="9432ed1e6eff5520" providerId="LiveId" clId="{532B7A9B-9F3A-43AB-8E5B-15FB1A91C2F4}" dt="2025-04-13T06:03:39.331" v="5180" actId="20577"/>
          <ac:spMkLst>
            <pc:docMk/>
            <pc:sldMk cId="26934214" sldId="267"/>
            <ac:spMk id="4" creationId="{00000000-0000-0000-0000-000000000000}"/>
          </ac:spMkLst>
        </pc:spChg>
        <pc:spChg chg="mod">
          <ac:chgData name="민성 김" userId="9432ed1e6eff5520" providerId="LiveId" clId="{532B7A9B-9F3A-43AB-8E5B-15FB1A91C2F4}" dt="2025-04-12T10:01:31.504" v="3388" actId="164"/>
          <ac:spMkLst>
            <pc:docMk/>
            <pc:sldMk cId="26934214" sldId="267"/>
            <ac:spMk id="15" creationId="{00000000-0000-0000-0000-000000000000}"/>
          </ac:spMkLst>
        </pc:spChg>
        <pc:spChg chg="mod">
          <ac:chgData name="민성 김" userId="9432ed1e6eff5520" providerId="LiveId" clId="{532B7A9B-9F3A-43AB-8E5B-15FB1A91C2F4}" dt="2025-04-12T10:01:39.052" v="3389" actId="164"/>
          <ac:spMkLst>
            <pc:docMk/>
            <pc:sldMk cId="26934214" sldId="267"/>
            <ac:spMk id="20" creationId="{00000000-0000-0000-0000-000000000000}"/>
          </ac:spMkLst>
        </pc:spChg>
        <pc:grpChg chg="add mod">
          <ac:chgData name="민성 김" userId="9432ed1e6eff5520" providerId="LiveId" clId="{532B7A9B-9F3A-43AB-8E5B-15FB1A91C2F4}" dt="2025-04-12T10:08:54.058" v="3555" actId="164"/>
          <ac:grpSpMkLst>
            <pc:docMk/>
            <pc:sldMk cId="26934214" sldId="267"/>
            <ac:grpSpMk id="5" creationId="{B13F96DD-07CD-48E8-E23E-276217BE0DC3}"/>
          </ac:grpSpMkLst>
        </pc:grpChg>
        <pc:grpChg chg="add mod">
          <ac:chgData name="민성 김" userId="9432ed1e6eff5520" providerId="LiveId" clId="{532B7A9B-9F3A-43AB-8E5B-15FB1A91C2F4}" dt="2025-04-12T10:01:39.052" v="3389" actId="164"/>
          <ac:grpSpMkLst>
            <pc:docMk/>
            <pc:sldMk cId="26934214" sldId="267"/>
            <ac:grpSpMk id="7" creationId="{B8F7D205-FF88-EDBB-58E4-5F467FBACE89}"/>
          </ac:grpSpMkLst>
        </pc:grpChg>
        <pc:grpChg chg="add mod">
          <ac:chgData name="민성 김" userId="9432ed1e6eff5520" providerId="LiveId" clId="{532B7A9B-9F3A-43AB-8E5B-15FB1A91C2F4}" dt="2025-04-12T10:08:54.058" v="3555" actId="164"/>
          <ac:grpSpMkLst>
            <pc:docMk/>
            <pc:sldMk cId="26934214" sldId="267"/>
            <ac:grpSpMk id="22" creationId="{1A221ACB-3A66-6E18-C5FD-CA5C13FE398E}"/>
          </ac:grpSpMkLst>
        </pc:grpChg>
        <pc:picChg chg="mod">
          <ac:chgData name="민성 김" userId="9432ed1e6eff5520" providerId="LiveId" clId="{532B7A9B-9F3A-43AB-8E5B-15FB1A91C2F4}" dt="2025-04-12T10:01:31.504" v="3388" actId="164"/>
          <ac:picMkLst>
            <pc:docMk/>
            <pc:sldMk cId="26934214" sldId="267"/>
            <ac:picMk id="13" creationId="{00000000-0000-0000-0000-000000000000}"/>
          </ac:picMkLst>
        </pc:picChg>
        <pc:picChg chg="mod">
          <ac:chgData name="민성 김" userId="9432ed1e6eff5520" providerId="LiveId" clId="{532B7A9B-9F3A-43AB-8E5B-15FB1A91C2F4}" dt="2025-04-12T10:08:54.058" v="3555" actId="164"/>
          <ac:picMkLst>
            <pc:docMk/>
            <pc:sldMk cId="26934214" sldId="267"/>
            <ac:picMk id="14" creationId="{00000000-0000-0000-0000-000000000000}"/>
          </ac:picMkLst>
        </pc:picChg>
        <pc:picChg chg="mod">
          <ac:chgData name="민성 김" userId="9432ed1e6eff5520" providerId="LiveId" clId="{532B7A9B-9F3A-43AB-8E5B-15FB1A91C2F4}" dt="2025-04-12T10:01:39.052" v="3389" actId="164"/>
          <ac:picMkLst>
            <pc:docMk/>
            <pc:sldMk cId="26934214" sldId="267"/>
            <ac:picMk id="17" creationId="{00000000-0000-0000-0000-000000000000}"/>
          </ac:picMkLst>
        </pc:picChg>
        <pc:picChg chg="mod">
          <ac:chgData name="민성 김" userId="9432ed1e6eff5520" providerId="LiveId" clId="{532B7A9B-9F3A-43AB-8E5B-15FB1A91C2F4}" dt="2025-04-12T10:01:39.052" v="3389" actId="164"/>
          <ac:picMkLst>
            <pc:docMk/>
            <pc:sldMk cId="26934214" sldId="267"/>
            <ac:picMk id="18" creationId="{00000000-0000-0000-0000-000000000000}"/>
          </ac:picMkLst>
        </pc:picChg>
        <pc:picChg chg="mod">
          <ac:chgData name="민성 김" userId="9432ed1e6eff5520" providerId="LiveId" clId="{532B7A9B-9F3A-43AB-8E5B-15FB1A91C2F4}" dt="2025-04-12T10:01:25.362" v="3387" actId="1076"/>
          <ac:picMkLst>
            <pc:docMk/>
            <pc:sldMk cId="26934214" sldId="267"/>
            <ac:picMk id="19" creationId="{00000000-0000-0000-0000-000000000000}"/>
          </ac:picMkLst>
        </pc:picChg>
        <pc:picChg chg="mod">
          <ac:chgData name="민성 김" userId="9432ed1e6eff5520" providerId="LiveId" clId="{532B7A9B-9F3A-43AB-8E5B-15FB1A91C2F4}" dt="2025-04-12T10:01:39.052" v="3389" actId="164"/>
          <ac:picMkLst>
            <pc:docMk/>
            <pc:sldMk cId="26934214" sldId="267"/>
            <ac:picMk id="21" creationId="{00000000-0000-0000-0000-000000000000}"/>
          </ac:picMkLst>
        </pc:picChg>
      </pc:sldChg>
      <pc:sldChg chg="addSp delSp modSp mod ord setBg">
        <pc:chgData name="민성 김" userId="9432ed1e6eff5520" providerId="LiveId" clId="{532B7A9B-9F3A-43AB-8E5B-15FB1A91C2F4}" dt="2025-04-13T12:34:13.489" v="5456" actId="1076"/>
        <pc:sldMkLst>
          <pc:docMk/>
          <pc:sldMk cId="960177282" sldId="268"/>
        </pc:sldMkLst>
        <pc:spChg chg="mod">
          <ac:chgData name="민성 김" userId="9432ed1e6eff5520" providerId="LiveId" clId="{532B7A9B-9F3A-43AB-8E5B-15FB1A91C2F4}" dt="2025-04-13T06:02:41.400" v="5158" actId="20577"/>
          <ac:spMkLst>
            <pc:docMk/>
            <pc:sldMk cId="960177282" sldId="268"/>
            <ac:spMk id="4" creationId="{00000000-0000-0000-0000-000000000000}"/>
          </ac:spMkLst>
        </pc:spChg>
        <pc:spChg chg="mod">
          <ac:chgData name="민성 김" userId="9432ed1e6eff5520" providerId="LiveId" clId="{532B7A9B-9F3A-43AB-8E5B-15FB1A91C2F4}" dt="2025-04-13T12:34:13.489" v="5456" actId="1076"/>
          <ac:spMkLst>
            <pc:docMk/>
            <pc:sldMk cId="960177282" sldId="268"/>
            <ac:spMk id="12" creationId="{181FE68A-0C42-28AE-E82E-0F82AE6EE02D}"/>
          </ac:spMkLst>
        </pc:spChg>
        <pc:spChg chg="mod">
          <ac:chgData name="민성 김" userId="9432ed1e6eff5520" providerId="LiveId" clId="{532B7A9B-9F3A-43AB-8E5B-15FB1A91C2F4}" dt="2025-04-13T12:34:13.489" v="5456" actId="1076"/>
          <ac:spMkLst>
            <pc:docMk/>
            <pc:sldMk cId="960177282" sldId="268"/>
            <ac:spMk id="13" creationId="{8AF5537D-8D98-C162-7F78-73166B254A5C}"/>
          </ac:spMkLst>
        </pc:spChg>
        <pc:spChg chg="mod">
          <ac:chgData name="민성 김" userId="9432ed1e6eff5520" providerId="LiveId" clId="{532B7A9B-9F3A-43AB-8E5B-15FB1A91C2F4}" dt="2025-04-13T12:34:13.489" v="5456" actId="1076"/>
          <ac:spMkLst>
            <pc:docMk/>
            <pc:sldMk cId="960177282" sldId="268"/>
            <ac:spMk id="14" creationId="{9DFD281B-31D4-EA7E-A9CD-0BAE2B0E4399}"/>
          </ac:spMkLst>
        </pc:spChg>
        <pc:spChg chg="mod">
          <ac:chgData name="민성 김" userId="9432ed1e6eff5520" providerId="LiveId" clId="{532B7A9B-9F3A-43AB-8E5B-15FB1A91C2F4}" dt="2025-04-13T12:34:13.489" v="5456" actId="1076"/>
          <ac:spMkLst>
            <pc:docMk/>
            <pc:sldMk cId="960177282" sldId="268"/>
            <ac:spMk id="24" creationId="{D5185B6E-7932-5B58-2EEC-7E7936AF7111}"/>
          </ac:spMkLst>
        </pc:spChg>
        <pc:spChg chg="mod">
          <ac:chgData name="민성 김" userId="9432ed1e6eff5520" providerId="LiveId" clId="{532B7A9B-9F3A-43AB-8E5B-15FB1A91C2F4}" dt="2025-04-13T12:34:13.489" v="5456" actId="1076"/>
          <ac:spMkLst>
            <pc:docMk/>
            <pc:sldMk cId="960177282" sldId="268"/>
            <ac:spMk id="30" creationId="{17D5BFEA-A56A-4658-1913-3C1A64C07930}"/>
          </ac:spMkLst>
        </pc:spChg>
        <pc:spChg chg="mod">
          <ac:chgData name="민성 김" userId="9432ed1e6eff5520" providerId="LiveId" clId="{532B7A9B-9F3A-43AB-8E5B-15FB1A91C2F4}" dt="2025-04-13T12:34:13.489" v="5456" actId="1076"/>
          <ac:spMkLst>
            <pc:docMk/>
            <pc:sldMk cId="960177282" sldId="268"/>
            <ac:spMk id="31" creationId="{4F48F349-EE42-CEED-17C2-F6E1F2699B59}"/>
          </ac:spMkLst>
        </pc:spChg>
        <pc:spChg chg="mod">
          <ac:chgData name="민성 김" userId="9432ed1e6eff5520" providerId="LiveId" clId="{532B7A9B-9F3A-43AB-8E5B-15FB1A91C2F4}" dt="2025-04-13T12:34:13.489" v="5456" actId="1076"/>
          <ac:spMkLst>
            <pc:docMk/>
            <pc:sldMk cId="960177282" sldId="268"/>
            <ac:spMk id="32" creationId="{13F38FDF-E32C-6CA6-46A9-F1C7CE94CB9E}"/>
          </ac:spMkLst>
        </pc:spChg>
        <pc:spChg chg="mod">
          <ac:chgData name="민성 김" userId="9432ed1e6eff5520" providerId="LiveId" clId="{532B7A9B-9F3A-43AB-8E5B-15FB1A91C2F4}" dt="2025-04-13T12:34:13.489" v="5456" actId="1076"/>
          <ac:spMkLst>
            <pc:docMk/>
            <pc:sldMk cId="960177282" sldId="268"/>
            <ac:spMk id="33" creationId="{C5D2B66E-2BAF-5579-9259-5527F2737777}"/>
          </ac:spMkLst>
        </pc:spChg>
        <pc:spChg chg="mod">
          <ac:chgData name="민성 김" userId="9432ed1e6eff5520" providerId="LiveId" clId="{532B7A9B-9F3A-43AB-8E5B-15FB1A91C2F4}" dt="2025-04-13T12:34:13.489" v="5456" actId="1076"/>
          <ac:spMkLst>
            <pc:docMk/>
            <pc:sldMk cId="960177282" sldId="268"/>
            <ac:spMk id="34" creationId="{8C33AEEC-F81A-CD87-5F79-7F92320E1DFC}"/>
          </ac:spMkLst>
        </pc:spChg>
        <pc:spChg chg="add mod">
          <ac:chgData name="민성 김" userId="9432ed1e6eff5520" providerId="LiveId" clId="{532B7A9B-9F3A-43AB-8E5B-15FB1A91C2F4}" dt="2025-04-12T09:16:36.930" v="2293" actId="20577"/>
          <ac:spMkLst>
            <pc:docMk/>
            <pc:sldMk cId="960177282" sldId="268"/>
            <ac:spMk id="36" creationId="{62987CE4-E777-0FA1-5B9F-931A30D0286B}"/>
          </ac:spMkLst>
        </pc:spChg>
        <pc:picChg chg="mod">
          <ac:chgData name="민성 김" userId="9432ed1e6eff5520" providerId="LiveId" clId="{532B7A9B-9F3A-43AB-8E5B-15FB1A91C2F4}" dt="2025-04-12T09:41:24.186" v="2728" actId="1036"/>
          <ac:picMkLst>
            <pc:docMk/>
            <pc:sldMk cId="960177282" sldId="268"/>
            <ac:picMk id="3" creationId="{00000000-0000-0000-0000-000000000000}"/>
          </ac:picMkLst>
        </pc:picChg>
        <pc:picChg chg="mod">
          <ac:chgData name="민성 김" userId="9432ed1e6eff5520" providerId="LiveId" clId="{532B7A9B-9F3A-43AB-8E5B-15FB1A91C2F4}" dt="2025-04-12T09:40:49.183" v="2716" actId="164"/>
          <ac:picMkLst>
            <pc:docMk/>
            <pc:sldMk cId="960177282" sldId="268"/>
            <ac:picMk id="20" creationId="{F8BE59F5-00DA-BF29-8324-B3E2CC3F6671}"/>
          </ac:picMkLst>
        </pc:picChg>
        <pc:picChg chg="mod">
          <ac:chgData name="민성 김" userId="9432ed1e6eff5520" providerId="LiveId" clId="{532B7A9B-9F3A-43AB-8E5B-15FB1A91C2F4}" dt="2025-04-12T09:41:33.090" v="2737" actId="1036"/>
          <ac:picMkLst>
            <pc:docMk/>
            <pc:sldMk cId="960177282" sldId="268"/>
            <ac:picMk id="21" creationId="{F0FE0641-17D8-4496-9BDB-2D5C09E5C45B}"/>
          </ac:picMkLst>
        </pc:picChg>
        <pc:picChg chg="mod">
          <ac:chgData name="민성 김" userId="9432ed1e6eff5520" providerId="LiveId" clId="{532B7A9B-9F3A-43AB-8E5B-15FB1A91C2F4}" dt="2025-04-13T06:05:54.707" v="5191" actId="1076"/>
          <ac:picMkLst>
            <pc:docMk/>
            <pc:sldMk cId="960177282" sldId="268"/>
            <ac:picMk id="22" creationId="{08C95069-C295-C515-6187-6C50EC665D61}"/>
          </ac:picMkLst>
        </pc:picChg>
        <pc:picChg chg="mod">
          <ac:chgData name="민성 김" userId="9432ed1e6eff5520" providerId="LiveId" clId="{532B7A9B-9F3A-43AB-8E5B-15FB1A91C2F4}" dt="2025-04-13T12:34:13.489" v="5456" actId="1076"/>
          <ac:picMkLst>
            <pc:docMk/>
            <pc:sldMk cId="960177282" sldId="268"/>
            <ac:picMk id="25" creationId="{DB95783C-10D5-8DF4-5006-7FC3CCD92DA5}"/>
          </ac:picMkLst>
        </pc:picChg>
        <pc:picChg chg="mod">
          <ac:chgData name="민성 김" userId="9432ed1e6eff5520" providerId="LiveId" clId="{532B7A9B-9F3A-43AB-8E5B-15FB1A91C2F4}" dt="2025-04-12T09:40:49.183" v="2716" actId="164"/>
          <ac:picMkLst>
            <pc:docMk/>
            <pc:sldMk cId="960177282" sldId="268"/>
            <ac:picMk id="28" creationId="{A87FC3F3-6C9A-0B49-8B0D-D047306FF1BF}"/>
          </ac:picMkLst>
        </pc:picChg>
        <pc:picChg chg="add mod">
          <ac:chgData name="민성 김" userId="9432ed1e6eff5520" providerId="LiveId" clId="{532B7A9B-9F3A-43AB-8E5B-15FB1A91C2F4}" dt="2025-04-12T09:14:58.272" v="2208"/>
          <ac:picMkLst>
            <pc:docMk/>
            <pc:sldMk cId="960177282" sldId="268"/>
            <ac:picMk id="35" creationId="{E6C4424E-4D2B-BA80-8F5C-373BE65F2922}"/>
          </ac:picMkLst>
        </pc:picChg>
        <pc:picChg chg="mod">
          <ac:chgData name="민성 김" userId="9432ed1e6eff5520" providerId="LiveId" clId="{532B7A9B-9F3A-43AB-8E5B-15FB1A91C2F4}" dt="2025-04-12T09:40:49.183" v="2716" actId="164"/>
          <ac:picMkLst>
            <pc:docMk/>
            <pc:sldMk cId="960177282" sldId="268"/>
            <ac:picMk id="41" creationId="{E964C48F-906C-EF5A-91DF-41BE40195F19}"/>
          </ac:picMkLst>
        </pc:picChg>
        <pc:cxnChg chg="add del">
          <ac:chgData name="민성 김" userId="9432ed1e6eff5520" providerId="LiveId" clId="{532B7A9B-9F3A-43AB-8E5B-15FB1A91C2F4}" dt="2025-04-12T05:10:48.596" v="30" actId="478"/>
          <ac:cxnSpMkLst>
            <pc:docMk/>
            <pc:sldMk cId="960177282" sldId="268"/>
            <ac:cxnSpMk id="29" creationId="{D67D4A97-9CE1-4F3A-085C-469C85D32F0F}"/>
          </ac:cxnSpMkLst>
        </pc:cxnChg>
      </pc:sldChg>
      <pc:sldChg chg="addSp delSp modSp del mod ord">
        <pc:chgData name="민성 김" userId="9432ed1e6eff5520" providerId="LiveId" clId="{532B7A9B-9F3A-43AB-8E5B-15FB1A91C2F4}" dt="2025-04-12T09:32:42.464" v="2653" actId="2696"/>
        <pc:sldMkLst>
          <pc:docMk/>
          <pc:sldMk cId="1163477667" sldId="269"/>
        </pc:sldMkLst>
      </pc:sldChg>
      <pc:sldChg chg="addSp delSp modSp mod">
        <pc:chgData name="민성 김" userId="9432ed1e6eff5520" providerId="LiveId" clId="{532B7A9B-9F3A-43AB-8E5B-15FB1A91C2F4}" dt="2025-04-13T06:02:13.655" v="5140" actId="20577"/>
        <pc:sldMkLst>
          <pc:docMk/>
          <pc:sldMk cId="201205432" sldId="270"/>
        </pc:sldMkLst>
        <pc:spChg chg="mod">
          <ac:chgData name="민성 김" userId="9432ed1e6eff5520" providerId="LiveId" clId="{532B7A9B-9F3A-43AB-8E5B-15FB1A91C2F4}" dt="2025-04-13T06:02:13.655" v="5140" actId="20577"/>
          <ac:spMkLst>
            <pc:docMk/>
            <pc:sldMk cId="201205432" sldId="270"/>
            <ac:spMk id="4" creationId="{00000000-0000-0000-0000-000000000000}"/>
          </ac:spMkLst>
        </pc:spChg>
        <pc:picChg chg="add mod">
          <ac:chgData name="민성 김" userId="9432ed1e6eff5520" providerId="LiveId" clId="{532B7A9B-9F3A-43AB-8E5B-15FB1A91C2F4}" dt="2025-04-12T09:12:58.428" v="2145"/>
          <ac:picMkLst>
            <pc:docMk/>
            <pc:sldMk cId="201205432" sldId="270"/>
            <ac:picMk id="8" creationId="{03A8B7EF-1929-F77D-4E7D-1277FEC3EDF5}"/>
          </ac:picMkLst>
        </pc:picChg>
      </pc:sldChg>
      <pc:sldChg chg="addSp delSp modSp mod">
        <pc:chgData name="민성 김" userId="9432ed1e6eff5520" providerId="LiveId" clId="{532B7A9B-9F3A-43AB-8E5B-15FB1A91C2F4}" dt="2025-04-13T06:02:25.240" v="5146" actId="20577"/>
        <pc:sldMkLst>
          <pc:docMk/>
          <pc:sldMk cId="306382893" sldId="271"/>
        </pc:sldMkLst>
        <pc:spChg chg="mod">
          <ac:chgData name="민성 김" userId="9432ed1e6eff5520" providerId="LiveId" clId="{532B7A9B-9F3A-43AB-8E5B-15FB1A91C2F4}" dt="2025-04-13T06:02:25.240" v="5146" actId="20577"/>
          <ac:spMkLst>
            <pc:docMk/>
            <pc:sldMk cId="306382893" sldId="271"/>
            <ac:spMk id="4" creationId="{E4227CC0-C89A-5F11-0A6C-9323DD586662}"/>
          </ac:spMkLst>
        </pc:spChg>
        <pc:picChg chg="add mod">
          <ac:chgData name="민성 김" userId="9432ed1e6eff5520" providerId="LiveId" clId="{532B7A9B-9F3A-43AB-8E5B-15FB1A91C2F4}" dt="2025-04-12T09:13:05.656" v="2151"/>
          <ac:picMkLst>
            <pc:docMk/>
            <pc:sldMk cId="306382893" sldId="271"/>
            <ac:picMk id="10" creationId="{0B504498-A19F-0AAD-D547-88EB5D4F7BEC}"/>
          </ac:picMkLst>
        </pc:picChg>
      </pc:sldChg>
      <pc:sldChg chg="addSp delSp modSp mod">
        <pc:chgData name="민성 김" userId="9432ed1e6eff5520" providerId="LiveId" clId="{532B7A9B-9F3A-43AB-8E5B-15FB1A91C2F4}" dt="2025-04-13T06:02:22.669" v="5144" actId="20577"/>
        <pc:sldMkLst>
          <pc:docMk/>
          <pc:sldMk cId="943948985" sldId="272"/>
        </pc:sldMkLst>
        <pc:spChg chg="mod">
          <ac:chgData name="민성 김" userId="9432ed1e6eff5520" providerId="LiveId" clId="{532B7A9B-9F3A-43AB-8E5B-15FB1A91C2F4}" dt="2025-04-13T06:02:22.669" v="5144" actId="20577"/>
          <ac:spMkLst>
            <pc:docMk/>
            <pc:sldMk cId="943948985" sldId="272"/>
            <ac:spMk id="4" creationId="{CAD3EFA2-A746-5A0E-0C55-8F3FB159EB37}"/>
          </ac:spMkLst>
        </pc:spChg>
        <pc:picChg chg="add mod">
          <ac:chgData name="민성 김" userId="9432ed1e6eff5520" providerId="LiveId" clId="{532B7A9B-9F3A-43AB-8E5B-15FB1A91C2F4}" dt="2025-04-12T09:13:03.426" v="2149"/>
          <ac:picMkLst>
            <pc:docMk/>
            <pc:sldMk cId="943948985" sldId="272"/>
            <ac:picMk id="8" creationId="{5CA20400-0830-E7D9-C61A-8C51627A3C1D}"/>
          </ac:picMkLst>
        </pc:picChg>
      </pc:sldChg>
      <pc:sldChg chg="addSp delSp modSp mod">
        <pc:chgData name="민성 김" userId="9432ed1e6eff5520" providerId="LiveId" clId="{532B7A9B-9F3A-43AB-8E5B-15FB1A91C2F4}" dt="2025-04-13T06:02:19.918" v="5142" actId="20577"/>
        <pc:sldMkLst>
          <pc:docMk/>
          <pc:sldMk cId="4206047429" sldId="273"/>
        </pc:sldMkLst>
        <pc:spChg chg="mod">
          <ac:chgData name="민성 김" userId="9432ed1e6eff5520" providerId="LiveId" clId="{532B7A9B-9F3A-43AB-8E5B-15FB1A91C2F4}" dt="2025-04-13T06:02:19.918" v="5142" actId="20577"/>
          <ac:spMkLst>
            <pc:docMk/>
            <pc:sldMk cId="4206047429" sldId="273"/>
            <ac:spMk id="4" creationId="{06BE4F65-4927-655F-AEAA-FC57CF8DAC56}"/>
          </ac:spMkLst>
        </pc:spChg>
        <pc:picChg chg="add mod">
          <ac:chgData name="민성 김" userId="9432ed1e6eff5520" providerId="LiveId" clId="{532B7A9B-9F3A-43AB-8E5B-15FB1A91C2F4}" dt="2025-04-12T09:13:00.930" v="2147"/>
          <ac:picMkLst>
            <pc:docMk/>
            <pc:sldMk cId="4206047429" sldId="273"/>
            <ac:picMk id="10" creationId="{B69C78C0-7026-A936-94AE-53F142DF6700}"/>
          </ac:picMkLst>
        </pc:picChg>
      </pc:sldChg>
      <pc:sldChg chg="addSp delSp modSp mod">
        <pc:chgData name="민성 김" userId="9432ed1e6eff5520" providerId="LiveId" clId="{532B7A9B-9F3A-43AB-8E5B-15FB1A91C2F4}" dt="2025-04-13T06:02:27.809" v="5148" actId="20577"/>
        <pc:sldMkLst>
          <pc:docMk/>
          <pc:sldMk cId="3121411673" sldId="274"/>
        </pc:sldMkLst>
      </pc:sldChg>
      <pc:sldChg chg="addSp delSp modSp mod">
        <pc:chgData name="민성 김" userId="9432ed1e6eff5520" providerId="LiveId" clId="{532B7A9B-9F3A-43AB-8E5B-15FB1A91C2F4}" dt="2025-04-13T06:02:30.214" v="5150" actId="20577"/>
        <pc:sldMkLst>
          <pc:docMk/>
          <pc:sldMk cId="1332845343" sldId="275"/>
        </pc:sldMkLst>
        <pc:spChg chg="mod">
          <ac:chgData name="민성 김" userId="9432ed1e6eff5520" providerId="LiveId" clId="{532B7A9B-9F3A-43AB-8E5B-15FB1A91C2F4}" dt="2025-04-13T06:02:30.214" v="5150" actId="20577"/>
          <ac:spMkLst>
            <pc:docMk/>
            <pc:sldMk cId="1332845343" sldId="275"/>
            <ac:spMk id="4" creationId="{59F4C367-C9A7-1524-B816-528BE6C88357}"/>
          </ac:spMkLst>
        </pc:spChg>
        <pc:picChg chg="add mod">
          <ac:chgData name="민성 김" userId="9432ed1e6eff5520" providerId="LiveId" clId="{532B7A9B-9F3A-43AB-8E5B-15FB1A91C2F4}" dt="2025-04-12T09:13:10.367" v="2155"/>
          <ac:picMkLst>
            <pc:docMk/>
            <pc:sldMk cId="1332845343" sldId="275"/>
            <ac:picMk id="8" creationId="{E5582398-F673-94A3-9066-95944090BA67}"/>
          </ac:picMkLst>
        </pc:picChg>
      </pc:sldChg>
      <pc:sldChg chg="addSp delSp modSp mod setBg">
        <pc:chgData name="민성 김" userId="9432ed1e6eff5520" providerId="LiveId" clId="{532B7A9B-9F3A-43AB-8E5B-15FB1A91C2F4}" dt="2025-04-13T06:02:47.052" v="5162" actId="20577"/>
        <pc:sldMkLst>
          <pc:docMk/>
          <pc:sldMk cId="3268898297" sldId="283"/>
        </pc:sldMkLst>
        <pc:spChg chg="add mod">
          <ac:chgData name="민성 김" userId="9432ed1e6eff5520" providerId="LiveId" clId="{532B7A9B-9F3A-43AB-8E5B-15FB1A91C2F4}" dt="2025-04-13T06:02:47.052" v="5162" actId="20577"/>
          <ac:spMkLst>
            <pc:docMk/>
            <pc:sldMk cId="3268898297" sldId="283"/>
            <ac:spMk id="6" creationId="{08A5AE2A-729E-5F9A-346F-961EF7D16171}"/>
          </ac:spMkLst>
        </pc:spChg>
        <pc:spChg chg="add mod">
          <ac:chgData name="민성 김" userId="9432ed1e6eff5520" providerId="LiveId" clId="{532B7A9B-9F3A-43AB-8E5B-15FB1A91C2F4}" dt="2025-04-12T09:24:23.558" v="2475"/>
          <ac:spMkLst>
            <pc:docMk/>
            <pc:sldMk cId="3268898297" sldId="283"/>
            <ac:spMk id="7" creationId="{90748368-90FF-44A4-AB05-8CA4305FA584}"/>
          </ac:spMkLst>
        </pc:spChg>
        <pc:spChg chg="add mod">
          <ac:chgData name="민성 김" userId="9432ed1e6eff5520" providerId="LiveId" clId="{532B7A9B-9F3A-43AB-8E5B-15FB1A91C2F4}" dt="2025-04-12T09:26:01.436" v="2578" actId="20577"/>
          <ac:spMkLst>
            <pc:docMk/>
            <pc:sldMk cId="3268898297" sldId="283"/>
            <ac:spMk id="8" creationId="{183EE47E-1127-64F6-D54B-FB4D00D711BA}"/>
          </ac:spMkLst>
        </pc:spChg>
        <pc:picChg chg="mod">
          <ac:chgData name="민성 김" userId="9432ed1e6eff5520" providerId="LiveId" clId="{532B7A9B-9F3A-43AB-8E5B-15FB1A91C2F4}" dt="2025-04-12T05:10:11.872" v="28" actId="14100"/>
          <ac:picMkLst>
            <pc:docMk/>
            <pc:sldMk cId="3268898297" sldId="283"/>
            <ac:picMk id="3" creationId="{50FE53B3-47B4-3E80-AD54-6B95E671ACD6}"/>
          </ac:picMkLst>
        </pc:picChg>
      </pc:sldChg>
      <pc:sldChg chg="addSp delSp modSp mod ord setBg">
        <pc:chgData name="민성 김" userId="9432ed1e6eff5520" providerId="LiveId" clId="{532B7A9B-9F3A-43AB-8E5B-15FB1A91C2F4}" dt="2025-04-13T06:03:01.855" v="5168" actId="20577"/>
        <pc:sldMkLst>
          <pc:docMk/>
          <pc:sldMk cId="938409290" sldId="284"/>
        </pc:sldMkLst>
      </pc:sldChg>
      <pc:sldChg chg="addSp delSp modSp mod setBg">
        <pc:chgData name="민성 김" userId="9432ed1e6eff5520" providerId="LiveId" clId="{532B7A9B-9F3A-43AB-8E5B-15FB1A91C2F4}" dt="2025-04-13T06:02:50.146" v="5164" actId="20577"/>
        <pc:sldMkLst>
          <pc:docMk/>
          <pc:sldMk cId="354990374" sldId="285"/>
        </pc:sldMkLst>
        <pc:spChg chg="add mod">
          <ac:chgData name="민성 김" userId="9432ed1e6eff5520" providerId="LiveId" clId="{532B7A9B-9F3A-43AB-8E5B-15FB1A91C2F4}" dt="2025-04-12T09:26:09.894" v="2580"/>
          <ac:spMkLst>
            <pc:docMk/>
            <pc:sldMk cId="354990374" sldId="285"/>
            <ac:spMk id="6" creationId="{6BBC62A6-3141-D664-6511-48F55AB117E5}"/>
          </ac:spMkLst>
        </pc:spChg>
        <pc:spChg chg="add mod">
          <ac:chgData name="민성 김" userId="9432ed1e6eff5520" providerId="LiveId" clId="{532B7A9B-9F3A-43AB-8E5B-15FB1A91C2F4}" dt="2025-04-12T09:26:09.894" v="2580"/>
          <ac:spMkLst>
            <pc:docMk/>
            <pc:sldMk cId="354990374" sldId="285"/>
            <ac:spMk id="7" creationId="{99103FA3-1D6C-23E7-533F-834F847C5ACF}"/>
          </ac:spMkLst>
        </pc:spChg>
        <pc:spChg chg="add mod">
          <ac:chgData name="민성 김" userId="9432ed1e6eff5520" providerId="LiveId" clId="{532B7A9B-9F3A-43AB-8E5B-15FB1A91C2F4}" dt="2025-04-13T06:02:50.146" v="5164" actId="20577"/>
          <ac:spMkLst>
            <pc:docMk/>
            <pc:sldMk cId="354990374" sldId="285"/>
            <ac:spMk id="8" creationId="{7338E9EC-2D5A-07A7-7C55-6BF7A382FCAB}"/>
          </ac:spMkLst>
        </pc:spChg>
      </pc:sldChg>
      <pc:sldChg chg="addSp delSp modSp mod ord setBg">
        <pc:chgData name="민성 김" userId="9432ed1e6eff5520" providerId="LiveId" clId="{532B7A9B-9F3A-43AB-8E5B-15FB1A91C2F4}" dt="2025-04-13T06:02:59.219" v="5166" actId="20577"/>
        <pc:sldMkLst>
          <pc:docMk/>
          <pc:sldMk cId="2217961545" sldId="286"/>
        </pc:sldMkLst>
        <pc:spChg chg="add mod">
          <ac:chgData name="민성 김" userId="9432ed1e6eff5520" providerId="LiveId" clId="{532B7A9B-9F3A-43AB-8E5B-15FB1A91C2F4}" dt="2025-04-12T09:26:12.300" v="2582"/>
          <ac:spMkLst>
            <pc:docMk/>
            <pc:sldMk cId="2217961545" sldId="286"/>
            <ac:spMk id="8" creationId="{F1AFF7AB-8DDC-A2E1-5C03-3947B0854FDF}"/>
          </ac:spMkLst>
        </pc:spChg>
        <pc:spChg chg="add mod">
          <ac:chgData name="민성 김" userId="9432ed1e6eff5520" providerId="LiveId" clId="{532B7A9B-9F3A-43AB-8E5B-15FB1A91C2F4}" dt="2025-04-12T09:26:12.300" v="2582"/>
          <ac:spMkLst>
            <pc:docMk/>
            <pc:sldMk cId="2217961545" sldId="286"/>
            <ac:spMk id="9" creationId="{436045D5-FB8E-8CBB-4FFE-6FECFECB289B}"/>
          </ac:spMkLst>
        </pc:spChg>
        <pc:spChg chg="add mod">
          <ac:chgData name="민성 김" userId="9432ed1e6eff5520" providerId="LiveId" clId="{532B7A9B-9F3A-43AB-8E5B-15FB1A91C2F4}" dt="2025-04-13T06:02:59.219" v="5166" actId="20577"/>
          <ac:spMkLst>
            <pc:docMk/>
            <pc:sldMk cId="2217961545" sldId="286"/>
            <ac:spMk id="12" creationId="{3206068B-DD82-47A0-070A-A200FD30BAE7}"/>
          </ac:spMkLst>
        </pc:spChg>
        <pc:picChg chg="mod">
          <ac:chgData name="민성 김" userId="9432ed1e6eff5520" providerId="LiveId" clId="{532B7A9B-9F3A-43AB-8E5B-15FB1A91C2F4}" dt="2025-04-12T05:28:17.262" v="159" actId="1035"/>
          <ac:picMkLst>
            <pc:docMk/>
            <pc:sldMk cId="2217961545" sldId="286"/>
            <ac:picMk id="11" creationId="{04A0FFF0-AB33-94F4-CC4A-0C28EF9E46EF}"/>
          </ac:picMkLst>
        </pc:picChg>
      </pc:sldChg>
      <pc:sldChg chg="addSp delSp modSp mod setBg">
        <pc:chgData name="민성 김" userId="9432ed1e6eff5520" providerId="LiveId" clId="{532B7A9B-9F3A-43AB-8E5B-15FB1A91C2F4}" dt="2025-04-13T06:03:11.269" v="5172" actId="20577"/>
        <pc:sldMkLst>
          <pc:docMk/>
          <pc:sldMk cId="4080951559" sldId="287"/>
        </pc:sldMkLst>
        <pc:spChg chg="add mod">
          <ac:chgData name="민성 김" userId="9432ed1e6eff5520" providerId="LiveId" clId="{532B7A9B-9F3A-43AB-8E5B-15FB1A91C2F4}" dt="2025-04-12T09:26:20.373" v="2588"/>
          <ac:spMkLst>
            <pc:docMk/>
            <pc:sldMk cId="4080951559" sldId="287"/>
            <ac:spMk id="8" creationId="{477F4BF6-208D-C9F4-89A7-6516FA311BA8}"/>
          </ac:spMkLst>
        </pc:spChg>
        <pc:spChg chg="add mod">
          <ac:chgData name="민성 김" userId="9432ed1e6eff5520" providerId="LiveId" clId="{532B7A9B-9F3A-43AB-8E5B-15FB1A91C2F4}" dt="2025-04-12T09:26:20.373" v="2588"/>
          <ac:spMkLst>
            <pc:docMk/>
            <pc:sldMk cId="4080951559" sldId="287"/>
            <ac:spMk id="9" creationId="{93C147FA-51D8-A628-0AC6-3EB5547611D2}"/>
          </ac:spMkLst>
        </pc:spChg>
        <pc:spChg chg="mod">
          <ac:chgData name="민성 김" userId="9432ed1e6eff5520" providerId="LiveId" clId="{532B7A9B-9F3A-43AB-8E5B-15FB1A91C2F4}" dt="2025-04-12T05:36:21.991" v="303" actId="20577"/>
          <ac:spMkLst>
            <pc:docMk/>
            <pc:sldMk cId="4080951559" sldId="287"/>
            <ac:spMk id="10" creationId="{B7FF9B32-A505-44D0-CFCC-8FE99C645CEF}"/>
          </ac:spMkLst>
        </pc:spChg>
        <pc:spChg chg="add mod">
          <ac:chgData name="민성 김" userId="9432ed1e6eff5520" providerId="LiveId" clId="{532B7A9B-9F3A-43AB-8E5B-15FB1A91C2F4}" dt="2025-04-13T06:03:11.269" v="5172" actId="20577"/>
          <ac:spMkLst>
            <pc:docMk/>
            <pc:sldMk cId="4080951559" sldId="287"/>
            <ac:spMk id="12" creationId="{84DDA442-E273-CC5E-B4ED-D0F7CA385566}"/>
          </ac:spMkLst>
        </pc:spChg>
      </pc:sldChg>
      <pc:sldChg chg="addSp delSp modSp mod setBg">
        <pc:chgData name="민성 김" userId="9432ed1e6eff5520" providerId="LiveId" clId="{532B7A9B-9F3A-43AB-8E5B-15FB1A91C2F4}" dt="2025-04-13T06:03:16.702" v="5176" actId="20577"/>
        <pc:sldMkLst>
          <pc:docMk/>
          <pc:sldMk cId="2210887598" sldId="288"/>
        </pc:sldMkLst>
        <pc:spChg chg="add mod">
          <ac:chgData name="민성 김" userId="9432ed1e6eff5520" providerId="LiveId" clId="{532B7A9B-9F3A-43AB-8E5B-15FB1A91C2F4}" dt="2025-04-12T09:26:23.032" v="2590"/>
          <ac:spMkLst>
            <pc:docMk/>
            <pc:sldMk cId="2210887598" sldId="288"/>
            <ac:spMk id="6" creationId="{67E19731-615B-AD5D-5E24-455BA3780A09}"/>
          </ac:spMkLst>
        </pc:spChg>
        <pc:spChg chg="add mod">
          <ac:chgData name="민성 김" userId="9432ed1e6eff5520" providerId="LiveId" clId="{532B7A9B-9F3A-43AB-8E5B-15FB1A91C2F4}" dt="2025-04-12T09:26:23.032" v="2590"/>
          <ac:spMkLst>
            <pc:docMk/>
            <pc:sldMk cId="2210887598" sldId="288"/>
            <ac:spMk id="7" creationId="{62E1539D-B525-7B51-B3C2-39CC951D2F4A}"/>
          </ac:spMkLst>
        </pc:spChg>
        <pc:spChg chg="add mod">
          <ac:chgData name="민성 김" userId="9432ed1e6eff5520" providerId="LiveId" clId="{532B7A9B-9F3A-43AB-8E5B-15FB1A91C2F4}" dt="2025-04-13T06:03:16.702" v="5176" actId="20577"/>
          <ac:spMkLst>
            <pc:docMk/>
            <pc:sldMk cId="2210887598" sldId="288"/>
            <ac:spMk id="8" creationId="{6A00C60D-90CA-CC3C-49B4-532C5B50C9F5}"/>
          </ac:spMkLst>
        </pc:spChg>
        <pc:spChg chg="mod">
          <ac:chgData name="민성 김" userId="9432ed1e6eff5520" providerId="LiveId" clId="{532B7A9B-9F3A-43AB-8E5B-15FB1A91C2F4}" dt="2025-04-12T09:59:40.968" v="3315" actId="20577"/>
          <ac:spMkLst>
            <pc:docMk/>
            <pc:sldMk cId="2210887598" sldId="288"/>
            <ac:spMk id="10" creationId="{EE72514E-F69E-1072-5D90-BA37FF79AB68}"/>
          </ac:spMkLst>
        </pc:spChg>
      </pc:sldChg>
      <pc:sldChg chg="addSp delSp modSp mod ord setBg">
        <pc:chgData name="민성 김" userId="9432ed1e6eff5520" providerId="LiveId" clId="{532B7A9B-9F3A-43AB-8E5B-15FB1A91C2F4}" dt="2025-04-13T06:03:14.271" v="5174" actId="20577"/>
        <pc:sldMkLst>
          <pc:docMk/>
          <pc:sldMk cId="539370997" sldId="289"/>
        </pc:sldMkLst>
        <pc:spChg chg="add mod">
          <ac:chgData name="민성 김" userId="9432ed1e6eff5520" providerId="LiveId" clId="{532B7A9B-9F3A-43AB-8E5B-15FB1A91C2F4}" dt="2025-04-12T09:26:26.806" v="2592"/>
          <ac:spMkLst>
            <pc:docMk/>
            <pc:sldMk cId="539370997" sldId="289"/>
            <ac:spMk id="6" creationId="{9A165146-74C9-F474-536D-60DB68983539}"/>
          </ac:spMkLst>
        </pc:spChg>
        <pc:spChg chg="add mod">
          <ac:chgData name="민성 김" userId="9432ed1e6eff5520" providerId="LiveId" clId="{532B7A9B-9F3A-43AB-8E5B-15FB1A91C2F4}" dt="2025-04-12T09:26:26.806" v="2592"/>
          <ac:spMkLst>
            <pc:docMk/>
            <pc:sldMk cId="539370997" sldId="289"/>
            <ac:spMk id="7" creationId="{19DA24D2-0CA1-5DA2-28B2-CEAB40BB2840}"/>
          </ac:spMkLst>
        </pc:spChg>
        <pc:spChg chg="add mod">
          <ac:chgData name="민성 김" userId="9432ed1e6eff5520" providerId="LiveId" clId="{532B7A9B-9F3A-43AB-8E5B-15FB1A91C2F4}" dt="2025-04-13T06:03:14.271" v="5174" actId="20577"/>
          <ac:spMkLst>
            <pc:docMk/>
            <pc:sldMk cId="539370997" sldId="289"/>
            <ac:spMk id="8" creationId="{1C01218B-5D3A-433F-256C-0B20CC78A1A8}"/>
          </ac:spMkLst>
        </pc:spChg>
      </pc:sldChg>
      <pc:sldChg chg="addSp delSp modSp mod ord setBg">
        <pc:chgData name="민성 김" userId="9432ed1e6eff5520" providerId="LiveId" clId="{532B7A9B-9F3A-43AB-8E5B-15FB1A91C2F4}" dt="2025-04-13T06:03:07.228" v="5170" actId="20577"/>
        <pc:sldMkLst>
          <pc:docMk/>
          <pc:sldMk cId="969043840" sldId="290"/>
        </pc:sldMkLst>
        <pc:spChg chg="add mod">
          <ac:chgData name="민성 김" userId="9432ed1e6eff5520" providerId="LiveId" clId="{532B7A9B-9F3A-43AB-8E5B-15FB1A91C2F4}" dt="2025-04-12T09:26:17.582" v="2586"/>
          <ac:spMkLst>
            <pc:docMk/>
            <pc:sldMk cId="969043840" sldId="290"/>
            <ac:spMk id="7" creationId="{928F04C8-229C-97D8-F0E6-BF5EFE1F860C}"/>
          </ac:spMkLst>
        </pc:spChg>
        <pc:spChg chg="add mod">
          <ac:chgData name="민성 김" userId="9432ed1e6eff5520" providerId="LiveId" clId="{532B7A9B-9F3A-43AB-8E5B-15FB1A91C2F4}" dt="2025-04-12T09:26:17.582" v="2586"/>
          <ac:spMkLst>
            <pc:docMk/>
            <pc:sldMk cId="969043840" sldId="290"/>
            <ac:spMk id="8" creationId="{627D7A0F-7F83-36CE-7A7E-644E45CD1BAD}"/>
          </ac:spMkLst>
        </pc:spChg>
        <pc:spChg chg="add mod">
          <ac:chgData name="민성 김" userId="9432ed1e6eff5520" providerId="LiveId" clId="{532B7A9B-9F3A-43AB-8E5B-15FB1A91C2F4}" dt="2025-04-13T06:03:07.228" v="5170" actId="20577"/>
          <ac:spMkLst>
            <pc:docMk/>
            <pc:sldMk cId="969043840" sldId="290"/>
            <ac:spMk id="9" creationId="{76672D5C-3DB5-A33D-198E-B08749739315}"/>
          </ac:spMkLst>
        </pc:spChg>
      </pc:sldChg>
      <pc:sldChg chg="modSp add del mod">
        <pc:chgData name="민성 김" userId="9432ed1e6eff5520" providerId="LiveId" clId="{532B7A9B-9F3A-43AB-8E5B-15FB1A91C2F4}" dt="2025-04-12T09:03:54.385" v="2070" actId="2696"/>
        <pc:sldMkLst>
          <pc:docMk/>
          <pc:sldMk cId="1281754177" sldId="291"/>
        </pc:sldMkLst>
      </pc:sldChg>
      <pc:sldChg chg="addSp delSp modSp add del mod">
        <pc:chgData name="민성 김" userId="9432ed1e6eff5520" providerId="LiveId" clId="{532B7A9B-9F3A-43AB-8E5B-15FB1A91C2F4}" dt="2025-04-12T09:32:25.186" v="2650" actId="2696"/>
        <pc:sldMkLst>
          <pc:docMk/>
          <pc:sldMk cId="3050721249" sldId="291"/>
        </pc:sldMkLst>
      </pc:sldChg>
      <pc:sldChg chg="addSp delSp modSp add mod ord setBg chgLayout">
        <pc:chgData name="민성 김" userId="9432ed1e6eff5520" providerId="LiveId" clId="{532B7A9B-9F3A-43AB-8E5B-15FB1A91C2F4}" dt="2025-04-13T06:02:44.299" v="5160" actId="20577"/>
        <pc:sldMkLst>
          <pc:docMk/>
          <pc:sldMk cId="2001867159" sldId="292"/>
        </pc:sldMkLst>
        <pc:spChg chg="mod">
          <ac:chgData name="민성 김" userId="9432ed1e6eff5520" providerId="LiveId" clId="{532B7A9B-9F3A-43AB-8E5B-15FB1A91C2F4}" dt="2025-04-13T06:02:44.299" v="5160" actId="20577"/>
          <ac:spMkLst>
            <pc:docMk/>
            <pc:sldMk cId="2001867159" sldId="292"/>
            <ac:spMk id="6" creationId="{E2B6BE99-4854-254D-370D-7A35EAFED674}"/>
          </ac:spMkLst>
        </pc:spChg>
        <pc:spChg chg="mod">
          <ac:chgData name="민성 김" userId="9432ed1e6eff5520" providerId="LiveId" clId="{532B7A9B-9F3A-43AB-8E5B-15FB1A91C2F4}" dt="2025-04-12T09:23:40.282" v="2473" actId="20577"/>
          <ac:spMkLst>
            <pc:docMk/>
            <pc:sldMk cId="2001867159" sldId="292"/>
            <ac:spMk id="10" creationId="{82052502-69EE-BD84-26DE-6E5F970D07B2}"/>
          </ac:spMkLst>
        </pc:spChg>
        <pc:spChg chg="add mod">
          <ac:chgData name="민성 김" userId="9432ed1e6eff5520" providerId="LiveId" clId="{532B7A9B-9F3A-43AB-8E5B-15FB1A91C2F4}" dt="2025-04-12T09:21:00.126" v="2378" actId="207"/>
          <ac:spMkLst>
            <pc:docMk/>
            <pc:sldMk cId="2001867159" sldId="292"/>
            <ac:spMk id="12" creationId="{9766F73A-EABB-C5F1-A05F-4E57DBCD94E7}"/>
          </ac:spMkLst>
        </pc:spChg>
        <pc:spChg chg="add del mod">
          <ac:chgData name="민성 김" userId="9432ed1e6eff5520" providerId="LiveId" clId="{532B7A9B-9F3A-43AB-8E5B-15FB1A91C2F4}" dt="2025-04-12T09:19:58.549" v="2351" actId="1076"/>
          <ac:spMkLst>
            <pc:docMk/>
            <pc:sldMk cId="2001867159" sldId="292"/>
            <ac:spMk id="20" creationId="{CAA47AA1-9EB7-2E30-C0DB-DD1F2E8BCF6C}"/>
          </ac:spMkLst>
        </pc:spChg>
        <pc:picChg chg="add mod">
          <ac:chgData name="민성 김" userId="9432ed1e6eff5520" providerId="LiveId" clId="{532B7A9B-9F3A-43AB-8E5B-15FB1A91C2F4}" dt="2025-04-12T09:18:46.982" v="2319"/>
          <ac:picMkLst>
            <pc:docMk/>
            <pc:sldMk cId="2001867159" sldId="292"/>
            <ac:picMk id="7" creationId="{377D6A9D-449F-5072-2377-C8FBD5E88FBD}"/>
          </ac:picMkLst>
        </pc:picChg>
      </pc:sldChg>
      <pc:sldChg chg="addSp modSp add mod">
        <pc:chgData name="민성 김" userId="9432ed1e6eff5520" providerId="LiveId" clId="{532B7A9B-9F3A-43AB-8E5B-15FB1A91C2F4}" dt="2025-04-13T06:03:36.556" v="5178" actId="20577"/>
        <pc:sldMkLst>
          <pc:docMk/>
          <pc:sldMk cId="302340786" sldId="293"/>
        </pc:sldMkLst>
        <pc:spChg chg="mod">
          <ac:chgData name="민성 김" userId="9432ed1e6eff5520" providerId="LiveId" clId="{532B7A9B-9F3A-43AB-8E5B-15FB1A91C2F4}" dt="2025-04-13T06:03:36.556" v="5178" actId="20577"/>
          <ac:spMkLst>
            <pc:docMk/>
            <pc:sldMk cId="302340786" sldId="293"/>
            <ac:spMk id="8" creationId="{519FFBBF-9BEF-60A3-4E92-4A6D3C205CFE}"/>
          </ac:spMkLst>
        </pc:spChg>
        <pc:spChg chg="mod">
          <ac:chgData name="민성 김" userId="9432ed1e6eff5520" providerId="LiveId" clId="{532B7A9B-9F3A-43AB-8E5B-15FB1A91C2F4}" dt="2025-04-12T10:00:15.720" v="3348" actId="20577"/>
          <ac:spMkLst>
            <pc:docMk/>
            <pc:sldMk cId="302340786" sldId="293"/>
            <ac:spMk id="10" creationId="{A72FBF1B-1432-34D2-FB7E-7BF4F8F7BC8D}"/>
          </ac:spMkLst>
        </pc:spChg>
      </pc:sldChg>
      <pc:sldChg chg="modSp mod">
        <pc:chgData name="민성 김" userId="9432ed1e6eff5520" providerId="LiveId" clId="{532B7A9B-9F3A-43AB-8E5B-15FB1A91C2F4}" dt="2025-04-13T06:03:42.313" v="5182" actId="20577"/>
        <pc:sldMkLst>
          <pc:docMk/>
          <pc:sldMk cId="4248086982" sldId="294"/>
        </pc:sldMkLst>
      </pc:sldChg>
      <pc:sldChg chg="addSp delSp modSp add mod">
        <pc:chgData name="민성 김" userId="9432ed1e6eff5520" providerId="LiveId" clId="{532B7A9B-9F3A-43AB-8E5B-15FB1A91C2F4}" dt="2025-04-12T11:06:55.367" v="5084" actId="478"/>
        <pc:sldMkLst>
          <pc:docMk/>
          <pc:sldMk cId="2555284964" sldId="295"/>
        </pc:sldMkLst>
        <pc:spChg chg="mod">
          <ac:chgData name="민성 김" userId="9432ed1e6eff5520" providerId="LiveId" clId="{532B7A9B-9F3A-43AB-8E5B-15FB1A91C2F4}" dt="2025-04-12T11:00:14.472" v="4295" actId="207"/>
          <ac:spMkLst>
            <pc:docMk/>
            <pc:sldMk cId="2555284964" sldId="295"/>
            <ac:spMk id="19" creationId="{7CE95990-BC98-2882-7231-29DA553D7F29}"/>
          </ac:spMkLst>
        </pc:spChg>
        <pc:spChg chg="mod">
          <ac:chgData name="민성 김" userId="9432ed1e6eff5520" providerId="LiveId" clId="{532B7A9B-9F3A-43AB-8E5B-15FB1A91C2F4}" dt="2025-04-12T10:59:03.596" v="4218" actId="20577"/>
          <ac:spMkLst>
            <pc:docMk/>
            <pc:sldMk cId="2555284964" sldId="295"/>
            <ac:spMk id="22" creationId="{BE2096AA-9269-E2AE-84B4-0A2129C974D9}"/>
          </ac:spMkLst>
        </pc:spChg>
        <pc:spChg chg="mod">
          <ac:chgData name="민성 김" userId="9432ed1e6eff5520" providerId="LiveId" clId="{532B7A9B-9F3A-43AB-8E5B-15FB1A91C2F4}" dt="2025-04-12T11:01:03.943" v="4361" actId="207"/>
          <ac:spMkLst>
            <pc:docMk/>
            <pc:sldMk cId="2555284964" sldId="295"/>
            <ac:spMk id="23" creationId="{6C33DDF1-8137-7AD3-7714-3B2CECC41CC1}"/>
          </ac:spMkLst>
        </pc:spChg>
        <pc:spChg chg="mod">
          <ac:chgData name="민성 김" userId="9432ed1e6eff5520" providerId="LiveId" clId="{532B7A9B-9F3A-43AB-8E5B-15FB1A91C2F4}" dt="2025-04-12T11:00:21.361" v="4297" actId="20577"/>
          <ac:spMkLst>
            <pc:docMk/>
            <pc:sldMk cId="2555284964" sldId="295"/>
            <ac:spMk id="25" creationId="{F08456D0-B6AB-F78C-6F5B-EC472C5B8F08}"/>
          </ac:spMkLst>
        </pc:spChg>
        <pc:spChg chg="mod">
          <ac:chgData name="민성 김" userId="9432ed1e6eff5520" providerId="LiveId" clId="{532B7A9B-9F3A-43AB-8E5B-15FB1A91C2F4}" dt="2025-04-12T11:01:12.192" v="4371" actId="20577"/>
          <ac:spMkLst>
            <pc:docMk/>
            <pc:sldMk cId="2555284964" sldId="295"/>
            <ac:spMk id="26" creationId="{4BDE5BBA-740B-AF81-EC00-85C563F0D89B}"/>
          </ac:spMkLst>
        </pc:spChg>
        <pc:spChg chg="mod">
          <ac:chgData name="민성 김" userId="9432ed1e6eff5520" providerId="LiveId" clId="{532B7A9B-9F3A-43AB-8E5B-15FB1A91C2F4}" dt="2025-04-12T11:01:15.835" v="4373" actId="20577"/>
          <ac:spMkLst>
            <pc:docMk/>
            <pc:sldMk cId="2555284964" sldId="295"/>
            <ac:spMk id="28" creationId="{CBB9CB4E-C212-E4E3-8FC4-34150CC95109}"/>
          </ac:spMkLst>
        </pc:spChg>
        <pc:picChg chg="add del">
          <ac:chgData name="민성 김" userId="9432ed1e6eff5520" providerId="LiveId" clId="{532B7A9B-9F3A-43AB-8E5B-15FB1A91C2F4}" dt="2025-04-12T11:06:52.686" v="5083" actId="478"/>
          <ac:picMkLst>
            <pc:docMk/>
            <pc:sldMk cId="2555284964" sldId="295"/>
            <ac:picMk id="5" creationId="{0FBE99FF-DA29-14BF-508E-86B43D515E31}"/>
          </ac:picMkLst>
        </pc:picChg>
      </pc:sldChg>
      <pc:sldChg chg="addSp delSp modSp add mod">
        <pc:chgData name="민성 김" userId="9432ed1e6eff5520" providerId="LiveId" clId="{532B7A9B-9F3A-43AB-8E5B-15FB1A91C2F4}" dt="2025-04-13T13:47:04.241" v="6221" actId="20577"/>
        <pc:sldMkLst>
          <pc:docMk/>
          <pc:sldMk cId="1585522711" sldId="296"/>
        </pc:sldMkLst>
        <pc:spChg chg="mod">
          <ac:chgData name="민성 김" userId="9432ed1e6eff5520" providerId="LiveId" clId="{532B7A9B-9F3A-43AB-8E5B-15FB1A91C2F4}" dt="2025-04-13T13:47:04.241" v="6221" actId="20577"/>
          <ac:spMkLst>
            <pc:docMk/>
            <pc:sldMk cId="1585522711" sldId="296"/>
            <ac:spMk id="20" creationId="{8F083CB6-3DEE-2AA9-7DA1-DC1BC3ADFD8A}"/>
          </ac:spMkLst>
        </pc:spChg>
        <pc:spChg chg="mod">
          <ac:chgData name="민성 김" userId="9432ed1e6eff5520" providerId="LiveId" clId="{532B7A9B-9F3A-43AB-8E5B-15FB1A91C2F4}" dt="2025-04-13T13:45:45.476" v="6139"/>
          <ac:spMkLst>
            <pc:docMk/>
            <pc:sldMk cId="1585522711" sldId="296"/>
            <ac:spMk id="23" creationId="{50A686E2-B7C3-DD74-A106-A0E9923AAA57}"/>
          </ac:spMkLst>
        </pc:spChg>
        <pc:spChg chg="mod">
          <ac:chgData name="민성 김" userId="9432ed1e6eff5520" providerId="LiveId" clId="{532B7A9B-9F3A-43AB-8E5B-15FB1A91C2F4}" dt="2025-04-13T13:45:45.476" v="6139"/>
          <ac:spMkLst>
            <pc:docMk/>
            <pc:sldMk cId="1585522711" sldId="296"/>
            <ac:spMk id="29" creationId="{907783F1-E749-47D9-7B36-6527777CCCAB}"/>
          </ac:spMkLst>
        </pc:spChg>
        <pc:grpChg chg="add mod">
          <ac:chgData name="민성 김" userId="9432ed1e6eff5520" providerId="LiveId" clId="{532B7A9B-9F3A-43AB-8E5B-15FB1A91C2F4}" dt="2025-04-13T13:45:45.476" v="6139"/>
          <ac:grpSpMkLst>
            <pc:docMk/>
            <pc:sldMk cId="1585522711" sldId="296"/>
            <ac:grpSpMk id="6" creationId="{EC18C133-FF5B-9747-2F79-655B9B90E48E}"/>
          </ac:grpSpMkLst>
        </pc:grpChg>
        <pc:grpChg chg="mod">
          <ac:chgData name="민성 김" userId="9432ed1e6eff5520" providerId="LiveId" clId="{532B7A9B-9F3A-43AB-8E5B-15FB1A91C2F4}" dt="2025-04-13T13:45:45.476" v="6139"/>
          <ac:grpSpMkLst>
            <pc:docMk/>
            <pc:sldMk cId="1585522711" sldId="296"/>
            <ac:grpSpMk id="7" creationId="{F1F4B964-08A4-261D-3716-861E7BEE066D}"/>
          </ac:grpSpMkLst>
        </pc:grpChg>
        <pc:picChg chg="mod">
          <ac:chgData name="민성 김" userId="9432ed1e6eff5520" providerId="LiveId" clId="{532B7A9B-9F3A-43AB-8E5B-15FB1A91C2F4}" dt="2025-04-13T13:45:45.476" v="6139"/>
          <ac:picMkLst>
            <pc:docMk/>
            <pc:sldMk cId="1585522711" sldId="296"/>
            <ac:picMk id="24" creationId="{BF129E75-8CBD-422E-4D02-6FF343D9E459}"/>
          </ac:picMkLst>
        </pc:picChg>
        <pc:picChg chg="mod">
          <ac:chgData name="민성 김" userId="9432ed1e6eff5520" providerId="LiveId" clId="{532B7A9B-9F3A-43AB-8E5B-15FB1A91C2F4}" dt="2025-04-13T13:45:45.476" v="6139"/>
          <ac:picMkLst>
            <pc:docMk/>
            <pc:sldMk cId="1585522711" sldId="296"/>
            <ac:picMk id="28" creationId="{8E0B0B6E-4E3E-9B24-1EAA-E6CB0991CC93}"/>
          </ac:picMkLst>
        </pc:picChg>
      </pc:sldChg>
      <pc:sldChg chg="addSp delSp modSp add mod">
        <pc:chgData name="민성 김" userId="9432ed1e6eff5520" providerId="LiveId" clId="{532B7A9B-9F3A-43AB-8E5B-15FB1A91C2F4}" dt="2025-04-13T13:46:40.419" v="6178" actId="20577"/>
        <pc:sldMkLst>
          <pc:docMk/>
          <pc:sldMk cId="1081315467" sldId="297"/>
        </pc:sldMkLst>
        <pc:spChg chg="add mod">
          <ac:chgData name="민성 김" userId="9432ed1e6eff5520" providerId="LiveId" clId="{532B7A9B-9F3A-43AB-8E5B-15FB1A91C2F4}" dt="2025-04-13T12:25:09.216" v="5421" actId="164"/>
          <ac:spMkLst>
            <pc:docMk/>
            <pc:sldMk cId="1081315467" sldId="297"/>
            <ac:spMk id="6" creationId="{B3499464-E011-56C2-211E-AE27C7B34EDD}"/>
          </ac:spMkLst>
        </pc:spChg>
        <pc:spChg chg="mod">
          <ac:chgData name="민성 김" userId="9432ed1e6eff5520" providerId="LiveId" clId="{532B7A9B-9F3A-43AB-8E5B-15FB1A91C2F4}" dt="2025-04-13T12:46:40.053" v="5629" actId="20577"/>
          <ac:spMkLst>
            <pc:docMk/>
            <pc:sldMk cId="1081315467" sldId="297"/>
            <ac:spMk id="10" creationId="{EF43D337-9119-A693-B813-F2DAE7175852}"/>
          </ac:spMkLst>
        </pc:spChg>
        <pc:spChg chg="mod">
          <ac:chgData name="민성 김" userId="9432ed1e6eff5520" providerId="LiveId" clId="{532B7A9B-9F3A-43AB-8E5B-15FB1A91C2F4}" dt="2025-04-13T13:46:40.419" v="6178" actId="20577"/>
          <ac:spMkLst>
            <pc:docMk/>
            <pc:sldMk cId="1081315467" sldId="297"/>
            <ac:spMk id="20" creationId="{24C6F5CF-6415-2B85-9D1C-1B656F16E561}"/>
          </ac:spMkLst>
        </pc:spChg>
        <pc:spChg chg="add mod">
          <ac:chgData name="민성 김" userId="9432ed1e6eff5520" providerId="LiveId" clId="{532B7A9B-9F3A-43AB-8E5B-15FB1A91C2F4}" dt="2025-04-13T12:48:45.285" v="5686" actId="164"/>
          <ac:spMkLst>
            <pc:docMk/>
            <pc:sldMk cId="1081315467" sldId="297"/>
            <ac:spMk id="33" creationId="{B1A96C3B-50BA-FA71-B933-DE601EB6575A}"/>
          </ac:spMkLst>
        </pc:spChg>
        <pc:spChg chg="add mod">
          <ac:chgData name="민성 김" userId="9432ed1e6eff5520" providerId="LiveId" clId="{532B7A9B-9F3A-43AB-8E5B-15FB1A91C2F4}" dt="2025-04-13T12:49:20.290" v="5693" actId="1076"/>
          <ac:spMkLst>
            <pc:docMk/>
            <pc:sldMk cId="1081315467" sldId="297"/>
            <ac:spMk id="36" creationId="{D5713948-29E1-1769-61A2-145F1C431206}"/>
          </ac:spMkLst>
        </pc:spChg>
        <pc:spChg chg="add mod">
          <ac:chgData name="민성 김" userId="9432ed1e6eff5520" providerId="LiveId" clId="{532B7A9B-9F3A-43AB-8E5B-15FB1A91C2F4}" dt="2025-04-13T12:51:14.593" v="5719" actId="20577"/>
          <ac:spMkLst>
            <pc:docMk/>
            <pc:sldMk cId="1081315467" sldId="297"/>
            <ac:spMk id="40" creationId="{EC905A7E-3AD3-014F-0C6F-8FB6C3A9DDFB}"/>
          </ac:spMkLst>
        </pc:spChg>
        <pc:spChg chg="add mod">
          <ac:chgData name="민성 김" userId="9432ed1e6eff5520" providerId="LiveId" clId="{532B7A9B-9F3A-43AB-8E5B-15FB1A91C2F4}" dt="2025-04-13T12:51:29.417" v="5747" actId="20577"/>
          <ac:spMkLst>
            <pc:docMk/>
            <pc:sldMk cId="1081315467" sldId="297"/>
            <ac:spMk id="41" creationId="{2B329473-AD9D-90D3-AE86-668BB662C351}"/>
          </ac:spMkLst>
        </pc:spChg>
        <pc:spChg chg="add mod">
          <ac:chgData name="민성 김" userId="9432ed1e6eff5520" providerId="LiveId" clId="{532B7A9B-9F3A-43AB-8E5B-15FB1A91C2F4}" dt="2025-04-13T12:52:09.621" v="5811" actId="20577"/>
          <ac:spMkLst>
            <pc:docMk/>
            <pc:sldMk cId="1081315467" sldId="297"/>
            <ac:spMk id="42" creationId="{23FE450C-565A-6F41-166A-810E8C2885B8}"/>
          </ac:spMkLst>
        </pc:spChg>
        <pc:spChg chg="add mod">
          <ac:chgData name="민성 김" userId="9432ed1e6eff5520" providerId="LiveId" clId="{532B7A9B-9F3A-43AB-8E5B-15FB1A91C2F4}" dt="2025-04-13T12:54:42.711" v="5834" actId="2085"/>
          <ac:spMkLst>
            <pc:docMk/>
            <pc:sldMk cId="1081315467" sldId="297"/>
            <ac:spMk id="43" creationId="{3CE3A455-07E2-ED14-C3CF-7D3ED416C84D}"/>
          </ac:spMkLst>
        </pc:spChg>
        <pc:spChg chg="add mod">
          <ac:chgData name="민성 김" userId="9432ed1e6eff5520" providerId="LiveId" clId="{532B7A9B-9F3A-43AB-8E5B-15FB1A91C2F4}" dt="2025-04-13T12:54:46.141" v="5835" actId="2085"/>
          <ac:spMkLst>
            <pc:docMk/>
            <pc:sldMk cId="1081315467" sldId="297"/>
            <ac:spMk id="44" creationId="{B372EB93-27DF-B065-399F-2125DABCF23D}"/>
          </ac:spMkLst>
        </pc:spChg>
        <pc:spChg chg="add mod">
          <ac:chgData name="민성 김" userId="9432ed1e6eff5520" providerId="LiveId" clId="{532B7A9B-9F3A-43AB-8E5B-15FB1A91C2F4}" dt="2025-04-13T12:54:48.764" v="5836" actId="2085"/>
          <ac:spMkLst>
            <pc:docMk/>
            <pc:sldMk cId="1081315467" sldId="297"/>
            <ac:spMk id="46" creationId="{FB89020B-CAB9-890F-EFD8-2B8FE323C1ED}"/>
          </ac:spMkLst>
        </pc:spChg>
        <pc:grpChg chg="mod">
          <ac:chgData name="민성 김" userId="9432ed1e6eff5520" providerId="LiveId" clId="{532B7A9B-9F3A-43AB-8E5B-15FB1A91C2F4}" dt="2025-04-13T12:25:09.216" v="5421" actId="164"/>
          <ac:grpSpMkLst>
            <pc:docMk/>
            <pc:sldMk cId="1081315467" sldId="297"/>
            <ac:grpSpMk id="25" creationId="{10B5ED41-01AE-86CD-AE00-AA8C9C6AD883}"/>
          </ac:grpSpMkLst>
        </pc:grpChg>
        <pc:grpChg chg="add mod">
          <ac:chgData name="민성 김" userId="9432ed1e6eff5520" providerId="LiveId" clId="{532B7A9B-9F3A-43AB-8E5B-15FB1A91C2F4}" dt="2025-04-13T12:25:24.188" v="5434" actId="1035"/>
          <ac:grpSpMkLst>
            <pc:docMk/>
            <pc:sldMk cId="1081315467" sldId="297"/>
            <ac:grpSpMk id="29" creationId="{45B8FBBA-0DC9-3727-84C7-1BB3F08DE8BC}"/>
          </ac:grpSpMkLst>
        </pc:grpChg>
        <pc:grpChg chg="add mod">
          <ac:chgData name="민성 김" userId="9432ed1e6eff5520" providerId="LiveId" clId="{532B7A9B-9F3A-43AB-8E5B-15FB1A91C2F4}" dt="2025-04-13T12:48:45.285" v="5686" actId="164"/>
          <ac:grpSpMkLst>
            <pc:docMk/>
            <pc:sldMk cId="1081315467" sldId="297"/>
            <ac:grpSpMk id="39" creationId="{10D6BA54-57EC-34DD-6268-39ACD0D82485}"/>
          </ac:grpSpMkLst>
        </pc:grpChg>
        <pc:picChg chg="mod">
          <ac:chgData name="민성 김" userId="9432ed1e6eff5520" providerId="LiveId" clId="{532B7A9B-9F3A-43AB-8E5B-15FB1A91C2F4}" dt="2025-04-13T12:07:17.341" v="5209" actId="14100"/>
          <ac:picMkLst>
            <pc:docMk/>
            <pc:sldMk cId="1081315467" sldId="297"/>
            <ac:picMk id="8" creationId="{289892AC-C898-1F5D-80A9-2CD97C2C9FFF}"/>
          </ac:picMkLst>
        </pc:picChg>
        <pc:picChg chg="mod">
          <ac:chgData name="민성 김" userId="9432ed1e6eff5520" providerId="LiveId" clId="{532B7A9B-9F3A-43AB-8E5B-15FB1A91C2F4}" dt="2025-04-13T12:14:27.154" v="5392" actId="1076"/>
          <ac:picMkLst>
            <pc:docMk/>
            <pc:sldMk cId="1081315467" sldId="297"/>
            <ac:picMk id="9" creationId="{C95753B0-7C3C-25EA-704F-AE0BE8E58278}"/>
          </ac:picMkLst>
        </pc:picChg>
        <pc:picChg chg="add mod">
          <ac:chgData name="민성 김" userId="9432ed1e6eff5520" providerId="LiveId" clId="{532B7A9B-9F3A-43AB-8E5B-15FB1A91C2F4}" dt="2025-04-13T12:48:45.285" v="5686" actId="164"/>
          <ac:picMkLst>
            <pc:docMk/>
            <pc:sldMk cId="1081315467" sldId="297"/>
            <ac:picMk id="28" creationId="{AD3B8C07-3E83-745C-BA1F-18C9700D00F9}"/>
          </ac:picMkLst>
        </pc:picChg>
        <pc:picChg chg="add mod">
          <ac:chgData name="민성 김" userId="9432ed1e6eff5520" providerId="LiveId" clId="{532B7A9B-9F3A-43AB-8E5B-15FB1A91C2F4}" dt="2025-04-13T12:49:58.420" v="5700" actId="408"/>
          <ac:picMkLst>
            <pc:docMk/>
            <pc:sldMk cId="1081315467" sldId="297"/>
            <ac:picMk id="31" creationId="{06616485-308F-BE0E-CBEF-0D946DAB8817}"/>
          </ac:picMkLst>
        </pc:picChg>
        <pc:picChg chg="add mod modCrop">
          <ac:chgData name="민성 김" userId="9432ed1e6eff5520" providerId="LiveId" clId="{532B7A9B-9F3A-43AB-8E5B-15FB1A91C2F4}" dt="2025-04-13T12:49:47.524" v="5699" actId="1076"/>
          <ac:picMkLst>
            <pc:docMk/>
            <pc:sldMk cId="1081315467" sldId="297"/>
            <ac:picMk id="32" creationId="{3EA2AFC8-3FB2-EF43-12E0-4BE8AC25D453}"/>
          </ac:picMkLst>
        </pc:picChg>
        <pc:picChg chg="add mod">
          <ac:chgData name="민성 김" userId="9432ed1e6eff5520" providerId="LiveId" clId="{532B7A9B-9F3A-43AB-8E5B-15FB1A91C2F4}" dt="2025-04-13T12:49:58.420" v="5700" actId="408"/>
          <ac:picMkLst>
            <pc:docMk/>
            <pc:sldMk cId="1081315467" sldId="297"/>
            <ac:picMk id="35" creationId="{533166A2-D595-BCE4-5416-6FD2E379A4E1}"/>
          </ac:picMkLst>
        </pc:picChg>
      </pc:sldChg>
      <pc:sldChg chg="addSp delSp modSp add mod">
        <pc:chgData name="민성 김" userId="9432ed1e6eff5520" providerId="LiveId" clId="{532B7A9B-9F3A-43AB-8E5B-15FB1A91C2F4}" dt="2025-04-13T13:46:58.958" v="6203" actId="20577"/>
        <pc:sldMkLst>
          <pc:docMk/>
          <pc:sldMk cId="2804882087" sldId="298"/>
        </pc:sldMkLst>
        <pc:spChg chg="mod">
          <ac:chgData name="민성 김" userId="9432ed1e6eff5520" providerId="LiveId" clId="{532B7A9B-9F3A-43AB-8E5B-15FB1A91C2F4}" dt="2025-04-13T13:36:11.575" v="6128" actId="20577"/>
          <ac:spMkLst>
            <pc:docMk/>
            <pc:sldMk cId="2804882087" sldId="298"/>
            <ac:spMk id="23" creationId="{4013E44F-B689-7D0E-1700-CA1134FDF4AF}"/>
          </ac:spMkLst>
        </pc:spChg>
        <pc:spChg chg="mod">
          <ac:chgData name="민성 김" userId="9432ed1e6eff5520" providerId="LiveId" clId="{532B7A9B-9F3A-43AB-8E5B-15FB1A91C2F4}" dt="2025-04-13T13:36:17.315" v="6129"/>
          <ac:spMkLst>
            <pc:docMk/>
            <pc:sldMk cId="2804882087" sldId="298"/>
            <ac:spMk id="29" creationId="{463A4764-E1F9-61D2-741A-8090F002E7F4}"/>
          </ac:spMkLst>
        </pc:spChg>
        <pc:grpChg chg="add mod">
          <ac:chgData name="민성 김" userId="9432ed1e6eff5520" providerId="LiveId" clId="{532B7A9B-9F3A-43AB-8E5B-15FB1A91C2F4}" dt="2025-04-13T12:55:39.845" v="5885"/>
          <ac:grpSpMkLst>
            <pc:docMk/>
            <pc:sldMk cId="2804882087" sldId="298"/>
            <ac:grpSpMk id="6" creationId="{CD4D1BE3-3BDA-08F1-C8E2-C2F9759A4036}"/>
          </ac:grpSpMkLst>
        </pc:grpChg>
        <pc:grpChg chg="mod">
          <ac:chgData name="민성 김" userId="9432ed1e6eff5520" providerId="LiveId" clId="{532B7A9B-9F3A-43AB-8E5B-15FB1A91C2F4}" dt="2025-04-13T12:55:39.845" v="5885"/>
          <ac:grpSpMkLst>
            <pc:docMk/>
            <pc:sldMk cId="2804882087" sldId="298"/>
            <ac:grpSpMk id="7" creationId="{61BF7D49-51D8-14DB-0CC9-E352DEF90F0C}"/>
          </ac:grpSpMkLst>
        </pc:grpChg>
        <pc:picChg chg="mod">
          <ac:chgData name="민성 김" userId="9432ed1e6eff5520" providerId="LiveId" clId="{532B7A9B-9F3A-43AB-8E5B-15FB1A91C2F4}" dt="2025-04-13T12:55:39.845" v="5885"/>
          <ac:picMkLst>
            <pc:docMk/>
            <pc:sldMk cId="2804882087" sldId="298"/>
            <ac:picMk id="24" creationId="{5621AA41-572B-2EF2-35E6-1EEE3004012F}"/>
          </ac:picMkLst>
        </pc:picChg>
        <pc:picChg chg="mod">
          <ac:chgData name="민성 김" userId="9432ed1e6eff5520" providerId="LiveId" clId="{532B7A9B-9F3A-43AB-8E5B-15FB1A91C2F4}" dt="2025-04-13T12:55:39.845" v="5885"/>
          <ac:picMkLst>
            <pc:docMk/>
            <pc:sldMk cId="2804882087" sldId="298"/>
            <ac:picMk id="28" creationId="{50DFC8FA-DD88-8DBD-8BED-0664474F49ED}"/>
          </ac:picMkLst>
        </pc:picChg>
        <pc:picChg chg="add mod">
          <ac:chgData name="민성 김" userId="9432ed1e6eff5520" providerId="LiveId" clId="{532B7A9B-9F3A-43AB-8E5B-15FB1A91C2F4}" dt="2025-04-13T13:44:33.390" v="6134" actId="1076"/>
          <ac:picMkLst>
            <pc:docMk/>
            <pc:sldMk cId="2804882087" sldId="298"/>
            <ac:picMk id="1026" creationId="{00805713-B521-994F-65B6-EA685A27A81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8790F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날씨에 맞는 코디 추천</c:v>
                </c:pt>
                <c:pt idx="1">
                  <c:v>TPO에 맞는 스타일링 추천</c:v>
                </c:pt>
                <c:pt idx="2">
                  <c:v>자주 입지 않는 옷을 활용할 수 있는 코디 추천</c:v>
                </c:pt>
                <c:pt idx="3">
                  <c:v>개인 취향을 반영한 맞춤형 추천</c:v>
                </c:pt>
                <c:pt idx="4">
                  <c:v>색 조합 및 스타일 조언 제공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61</c:v>
                </c:pt>
                <c:pt idx="1">
                  <c:v>74</c:v>
                </c:pt>
                <c:pt idx="2">
                  <c:v>51</c:v>
                </c:pt>
                <c:pt idx="3">
                  <c:v>78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6D-4894-A17B-0670EDF5C11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93715967"/>
        <c:axId val="393704927"/>
      </c:barChart>
      <c:catAx>
        <c:axId val="3937159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  <a:cs typeface="+mn-cs"/>
              </a:defRPr>
            </a:pPr>
            <a:endParaRPr lang="ko-KR"/>
          </a:p>
        </c:txPr>
        <c:crossAx val="393704927"/>
        <c:crosses val="autoZero"/>
        <c:auto val="1"/>
        <c:lblAlgn val="ctr"/>
        <c:lblOffset val="100"/>
        <c:noMultiLvlLbl val="0"/>
      </c:catAx>
      <c:valAx>
        <c:axId val="3937049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3715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8D580-221D-47E1-886E-599B4AD79C26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D0B01-914E-4828-BA79-917F86573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5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D0B01-914E-4828-BA79-917F865734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4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D0B01-914E-4828-BA79-917F865734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79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gi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gi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gi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gi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gi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gi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gi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5000" y="3708400"/>
            <a:ext cx="12852400" cy="322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9800" spc="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</a:t>
            </a:r>
            <a:r>
              <a:rPr lang="ko-KR" altLang="en-US" sz="9800" spc="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활용한</a:t>
            </a:r>
            <a:r>
              <a:rPr lang="en-US" altLang="ko-KR" sz="9800" spc="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9800" spc="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 코디 어플리케이션 개발</a:t>
            </a:r>
            <a:endParaRPr lang="ko-KR" sz="9800" b="0" i="0" u="none" strike="noStrike" spc="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01200" y="8860692"/>
            <a:ext cx="8305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WD: </a:t>
            </a:r>
            <a:r>
              <a:rPr lang="ko-KR" altLang="en-US" sz="4000" b="0" i="0" u="none" strike="noStrike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김로은</a:t>
            </a:r>
            <a:r>
              <a:rPr lang="en-US" altLang="ko-KR" sz="4000" b="0" i="0" u="none" strike="noStrike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000" b="0" i="0" u="none" strike="noStrike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김민성</a:t>
            </a:r>
            <a:r>
              <a:rPr lang="en-US" altLang="ko-KR" sz="4000" b="0" i="0" u="none" strike="noStrike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000" b="0" i="0" u="none" strike="noStrike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이유빈</a:t>
            </a:r>
            <a:r>
              <a:rPr lang="en-US" altLang="ko-KR" sz="4000" b="0" i="0" u="none" strike="noStrike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000" b="0" i="0" u="none" strike="noStrike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정민준</a:t>
            </a:r>
            <a:endParaRPr lang="en-US" sz="4000" b="0" i="0" u="none" strike="noStrike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5000" y="596900"/>
            <a:ext cx="5168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200" b="0" i="0" u="none" strike="noStrike" spc="3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2025 </a:t>
            </a:r>
            <a:r>
              <a:rPr lang="ko-KR" altLang="en-US" sz="2200" b="0" i="0" u="none" strike="noStrike" spc="3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캡스톤디자인</a:t>
            </a:r>
            <a:r>
              <a:rPr lang="en-US" altLang="ko-KR" sz="2200" b="0" i="0" u="none" strike="noStrike" spc="3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200" b="0" i="0" u="none" strike="noStrike" spc="3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spc="3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ko-KR" altLang="en-US" sz="2200" spc="30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 중간발표 </a:t>
            </a:r>
            <a:endParaRPr lang="en-US" sz="2200" b="0" i="0" u="none" strike="noStrike" spc="3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5C9126-AFC8-A7FA-5521-A71360706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253E24-8323-7E40-4EF9-F8A3445F9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D76926-F841-7B1E-8592-BB7350DC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4227CC0-C89A-5F11-0A6C-9323DD586662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09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F839A8B7-88C8-D275-4916-A2354D12D39D}"/>
              </a:ext>
            </a:extLst>
          </p:cNvPr>
          <p:cNvSpPr txBox="1"/>
          <p:nvPr/>
        </p:nvSpPr>
        <p:spPr>
          <a:xfrm>
            <a:off x="635000" y="1714500"/>
            <a:ext cx="78232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7. AI</a:t>
            </a:r>
            <a:r>
              <a:rPr lang="ko-KR" altLang="en-US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가 잘 입지 않는 옷을 </a:t>
            </a:r>
            <a:b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</a:b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   </a:t>
            </a:r>
            <a:r>
              <a:rPr lang="ko-KR" altLang="en-US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활용한 코디를 추천해준다면</a:t>
            </a:r>
            <a:b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</a:b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   </a:t>
            </a:r>
            <a:r>
              <a:rPr lang="ko-KR" altLang="en-US" sz="4000" b="0" i="0" u="none" strike="noStrike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사용할 의향</a:t>
            </a: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?</a:t>
            </a:r>
            <a:endParaRPr lang="en-US" altLang="ko-KR" sz="4000" b="0" i="0" u="none" strike="noStrike" dirty="0">
              <a:solidFill>
                <a:srgbClr val="4D4D4D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9F6BFF4E-A354-6F46-812E-21B3A6E7C6AD}"/>
              </a:ext>
            </a:extLst>
          </p:cNvPr>
          <p:cNvSpPr txBox="1"/>
          <p:nvPr/>
        </p:nvSpPr>
        <p:spPr>
          <a:xfrm>
            <a:off x="9150350" y="1422400"/>
            <a:ext cx="883285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8</a:t>
            </a:r>
            <a:r>
              <a:rPr lang="en-US" altLang="ko-KR" sz="4000" b="0" i="0" u="none" strike="noStrike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.</a:t>
            </a:r>
            <a:r>
              <a:rPr lang="en-US" altLang="ko-KR" sz="4000" dirty="0">
                <a:solidFill>
                  <a:srgbClr val="4D4D4D"/>
                </a:solidFill>
                <a:latin typeface="KOHIBaeumOTF"/>
                <a:ea typeface="KOHIBaeumOTF"/>
              </a:rPr>
              <a:t> AI</a:t>
            </a:r>
            <a:r>
              <a:rPr lang="ko-KR" altLang="en-US" sz="4000" dirty="0">
                <a:solidFill>
                  <a:srgbClr val="4D4D4D"/>
                </a:solidFill>
                <a:latin typeface="KOHIBaeumOTF"/>
                <a:ea typeface="KOHIBaeumOTF"/>
              </a:rPr>
              <a:t>가 날씨와 개인 취향을 반영해</a:t>
            </a:r>
            <a:endParaRPr lang="en-US" altLang="ko-KR" sz="4000" dirty="0">
              <a:solidFill>
                <a:srgbClr val="4D4D4D"/>
              </a:solidFill>
              <a:latin typeface="KOHIBaeumOTF"/>
              <a:ea typeface="KOHIBaeumOTF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4D4D4D"/>
                </a:solidFill>
                <a:latin typeface="KOHIBaeumOTF"/>
                <a:ea typeface="KOHIBaeumOTF"/>
              </a:rPr>
              <a:t>    </a:t>
            </a:r>
            <a:r>
              <a:rPr lang="ko-KR" altLang="en-US" sz="4000" dirty="0">
                <a:solidFill>
                  <a:srgbClr val="4D4D4D"/>
                </a:solidFill>
                <a:latin typeface="KOHIBaeumOTF"/>
                <a:ea typeface="KOHIBaeumOTF"/>
              </a:rPr>
              <a:t>코디 추천해준다면 사용할 의향</a:t>
            </a:r>
            <a:r>
              <a:rPr lang="en-US" altLang="ko-KR" sz="4000" dirty="0">
                <a:solidFill>
                  <a:srgbClr val="4D4D4D"/>
                </a:solidFill>
                <a:latin typeface="KOHIBaeumOTF"/>
                <a:ea typeface="KOHIBaeumOTF"/>
              </a:rPr>
              <a:t>?</a:t>
            </a:r>
            <a:endParaRPr lang="en-US" altLang="ko-KR" sz="4000" b="0" i="0" u="none" strike="noStrike" dirty="0">
              <a:solidFill>
                <a:srgbClr val="4D4D4D"/>
              </a:solidFill>
              <a:ea typeface="KOHIBaeumOTF"/>
            </a:endParaRPr>
          </a:p>
        </p:txBody>
      </p:sp>
      <p:pic>
        <p:nvPicPr>
          <p:cNvPr id="12" name="그림 11" descr="스크린샷, 원, 다채로움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4D3F61A-FB1E-8225-9FF1-90DE7434A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16"/>
          <a:stretch/>
        </p:blipFill>
        <p:spPr>
          <a:xfrm>
            <a:off x="508000" y="2909340"/>
            <a:ext cx="4368800" cy="4369700"/>
          </a:xfrm>
          <a:prstGeom prst="rect">
            <a:avLst/>
          </a:prstGeom>
        </p:spPr>
      </p:pic>
      <p:pic>
        <p:nvPicPr>
          <p:cNvPr id="14" name="그림 13" descr="다채로움, 원, 그래픽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2C562E-7149-F8B5-0C08-BECDA7BF42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5"/>
          <a:stretch/>
        </p:blipFill>
        <p:spPr>
          <a:xfrm>
            <a:off x="9124951" y="3094952"/>
            <a:ext cx="4667249" cy="4410921"/>
          </a:xfrm>
          <a:prstGeom prst="rect">
            <a:avLst/>
          </a:prstGeom>
        </p:spPr>
      </p:pic>
      <p:pic>
        <p:nvPicPr>
          <p:cNvPr id="8" name="그림 7" descr="다채로움, 원, 그래픽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61182A-0B06-6103-5119-FF09E1149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0" b="31768"/>
          <a:stretch/>
        </p:blipFill>
        <p:spPr>
          <a:xfrm>
            <a:off x="13792200" y="3818463"/>
            <a:ext cx="3704292" cy="31079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0B504498-A19F-0AAD-D547-88EB5D4F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" y="355547"/>
            <a:ext cx="508000" cy="508000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FC41AFA7-F0C4-8821-34B4-36E916C946A4}"/>
              </a:ext>
            </a:extLst>
          </p:cNvPr>
          <p:cNvSpPr txBox="1"/>
          <p:nvPr/>
        </p:nvSpPr>
        <p:spPr>
          <a:xfrm>
            <a:off x="-76200" y="7739835"/>
            <a:ext cx="9220200" cy="1113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200" b="0" i="0" u="none" strike="noStrike" dirty="0">
                <a:solidFill>
                  <a:srgbClr val="109619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‘</a:t>
            </a:r>
            <a:r>
              <a:rPr lang="ko-KR" altLang="en-US" sz="3200" b="0" i="0" u="none" strike="noStrike" dirty="0">
                <a:solidFill>
                  <a:srgbClr val="109619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사용할 것 같다</a:t>
            </a:r>
            <a:r>
              <a:rPr lang="en-US" altLang="ko-KR" sz="3200" dirty="0">
                <a:solidFill>
                  <a:srgbClr val="109619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’</a:t>
            </a:r>
            <a:r>
              <a:rPr lang="ko-KR" altLang="en-US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가</a:t>
            </a:r>
            <a:r>
              <a:rPr lang="en-US" altLang="ko-KR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50%</a:t>
            </a:r>
            <a:r>
              <a:rPr lang="ko-KR" altLang="en-US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로 </a:t>
            </a:r>
            <a:r>
              <a:rPr lang="en-US" altLang="ko-KR" sz="32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1</a:t>
            </a:r>
            <a:r>
              <a:rPr lang="ko-KR" altLang="en-US" sz="32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위</a:t>
            </a:r>
            <a:r>
              <a:rPr lang="en-US" altLang="ko-KR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</a:t>
            </a:r>
            <a:br>
              <a:rPr lang="en-US" altLang="ko-KR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</a:br>
            <a:r>
              <a:rPr lang="en-US" altLang="ko-KR" sz="3200" dirty="0">
                <a:solidFill>
                  <a:srgbClr val="9D0096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‘</a:t>
            </a:r>
            <a:r>
              <a:rPr lang="ko-KR" altLang="en-US" sz="3200" dirty="0">
                <a:solidFill>
                  <a:srgbClr val="9D0096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적극적으로 사용할 것 같다</a:t>
            </a:r>
            <a:r>
              <a:rPr lang="en-US" altLang="ko-KR" sz="3200" dirty="0">
                <a:solidFill>
                  <a:srgbClr val="9D0096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’ </a:t>
            </a:r>
            <a:r>
              <a:rPr lang="ko-KR" altLang="en-US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가 </a:t>
            </a:r>
            <a:r>
              <a:rPr lang="en-US" altLang="ko-KR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37%</a:t>
            </a:r>
            <a:r>
              <a:rPr lang="ko-KR" altLang="en-US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로</a:t>
            </a:r>
            <a:r>
              <a:rPr lang="en-US" altLang="ko-KR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</a:t>
            </a:r>
            <a:r>
              <a:rPr lang="en-US" altLang="ko-KR" sz="32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2</a:t>
            </a:r>
            <a:r>
              <a:rPr lang="ko-KR" altLang="en-US" sz="32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위</a:t>
            </a:r>
            <a:endParaRPr lang="en-US" altLang="ko-KR" sz="3200" dirty="0">
              <a:solidFill>
                <a:srgbClr val="FF0000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65DE9A31-12EF-9029-1DA7-A89DFC9C0C12}"/>
              </a:ext>
            </a:extLst>
          </p:cNvPr>
          <p:cNvSpPr txBox="1"/>
          <p:nvPr/>
        </p:nvSpPr>
        <p:spPr>
          <a:xfrm>
            <a:off x="8972551" y="7744959"/>
            <a:ext cx="8934449" cy="1113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200" b="0" i="0" u="none" strike="noStrike" dirty="0">
                <a:solidFill>
                  <a:srgbClr val="109619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‘</a:t>
            </a:r>
            <a:r>
              <a:rPr lang="ko-KR" altLang="en-US" sz="3200" b="0" i="0" u="none" strike="noStrike" dirty="0">
                <a:solidFill>
                  <a:srgbClr val="109619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사용할 것 같다</a:t>
            </a:r>
            <a:r>
              <a:rPr lang="en-US" altLang="ko-KR" sz="3200" dirty="0">
                <a:solidFill>
                  <a:srgbClr val="109619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’</a:t>
            </a:r>
            <a:r>
              <a:rPr lang="ko-KR" altLang="en-US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가</a:t>
            </a:r>
            <a:r>
              <a:rPr lang="en-US" altLang="ko-KR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48%</a:t>
            </a:r>
            <a:r>
              <a:rPr lang="ko-KR" altLang="en-US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로 </a:t>
            </a:r>
            <a:r>
              <a:rPr lang="en-US" altLang="ko-KR" sz="32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1</a:t>
            </a:r>
            <a:r>
              <a:rPr lang="ko-KR" altLang="en-US" sz="32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위</a:t>
            </a:r>
            <a:r>
              <a:rPr lang="en-US" altLang="ko-KR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</a:t>
            </a:r>
            <a:br>
              <a:rPr lang="en-US" altLang="ko-KR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</a:br>
            <a:r>
              <a:rPr lang="en-US" altLang="ko-KR" sz="3200" dirty="0">
                <a:solidFill>
                  <a:srgbClr val="9D0096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‘</a:t>
            </a:r>
            <a:r>
              <a:rPr lang="ko-KR" altLang="en-US" sz="3200" dirty="0">
                <a:solidFill>
                  <a:srgbClr val="9D0096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적극적으로 사용할 것 같다</a:t>
            </a:r>
            <a:r>
              <a:rPr lang="en-US" altLang="ko-KR" sz="3200" dirty="0">
                <a:solidFill>
                  <a:srgbClr val="9D0096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’</a:t>
            </a:r>
            <a:r>
              <a:rPr lang="ko-KR" altLang="en-US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가 </a:t>
            </a:r>
            <a:r>
              <a:rPr lang="en-US" altLang="ko-KR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43%</a:t>
            </a:r>
            <a:r>
              <a:rPr lang="ko-KR" altLang="en-US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로</a:t>
            </a:r>
            <a:r>
              <a:rPr lang="en-US" altLang="ko-KR" sz="32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</a:t>
            </a:r>
            <a:r>
              <a:rPr lang="en-US" altLang="ko-KR" sz="32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2</a:t>
            </a:r>
            <a:r>
              <a:rPr lang="ko-KR" altLang="en-US" sz="32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위</a:t>
            </a:r>
            <a:endParaRPr lang="en-US" altLang="ko-KR" sz="3200" dirty="0">
              <a:solidFill>
                <a:srgbClr val="FF0000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D815CCB7-33FB-787E-24F5-8674F58307BE}"/>
              </a:ext>
            </a:extLst>
          </p:cNvPr>
          <p:cNvSpPr txBox="1"/>
          <p:nvPr/>
        </p:nvSpPr>
        <p:spPr>
          <a:xfrm>
            <a:off x="1462314" y="81643"/>
            <a:ext cx="74530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주제 선정 이유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(</a:t>
            </a: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필요성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)</a:t>
            </a:r>
          </a:p>
        </p:txBody>
      </p:sp>
      <p:pic>
        <p:nvPicPr>
          <p:cNvPr id="6" name="그림 5" descr="다채로움, 원, 그래픽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3D430C-D345-6FD1-9460-1CE4162D76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0" b="31768"/>
          <a:stretch/>
        </p:blipFill>
        <p:spPr>
          <a:xfrm>
            <a:off x="4546600" y="3816325"/>
            <a:ext cx="3704292" cy="31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8E4FDA-A954-EE0E-D732-B0171833F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6CE019-3320-A61E-A85C-A33EB828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CBFA1F1-BB9C-4F65-E90A-71B5D479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9F4C367-C9A7-1524-B816-528BE6C88357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10</a:t>
            </a: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3B1DD3E6-0A85-D734-98A0-93A279B07A01}"/>
              </a:ext>
            </a:extLst>
          </p:cNvPr>
          <p:cNvSpPr txBox="1"/>
          <p:nvPr/>
        </p:nvSpPr>
        <p:spPr>
          <a:xfrm>
            <a:off x="609600" y="1337072"/>
            <a:ext cx="88773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9.</a:t>
            </a:r>
            <a:r>
              <a:rPr lang="en-US" altLang="ko-KR" sz="4000" b="0" i="0" u="none" strike="noStrike" dirty="0">
                <a:solidFill>
                  <a:srgbClr val="4D4D4D"/>
                </a:solidFill>
                <a:ea typeface="KOHIBaeumOTF"/>
              </a:rPr>
              <a:t> </a:t>
            </a:r>
            <a:r>
              <a:rPr lang="ko-KR" altLang="en-US" sz="4000" dirty="0">
                <a:solidFill>
                  <a:srgbClr val="4D4D4D"/>
                </a:solidFill>
                <a:ea typeface="KOHIBaeumOTF"/>
              </a:rPr>
              <a:t>코디 추천 서비스에서 중요한 기능 </a:t>
            </a:r>
            <a:endParaRPr lang="en-US" altLang="ko-KR" sz="4000" b="0" i="0" u="none" strike="noStrike" dirty="0">
              <a:solidFill>
                <a:srgbClr val="4D4D4D"/>
              </a:solidFill>
              <a:ea typeface="KOHIBaeumOTF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69857A58-7CD1-D366-9D6C-1D999422F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052518"/>
              </p:ext>
            </p:extLst>
          </p:nvPr>
        </p:nvGraphicFramePr>
        <p:xfrm>
          <a:off x="635000" y="2391172"/>
          <a:ext cx="15913100" cy="6952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5582398-F673-94A3-9066-95944090B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355547"/>
            <a:ext cx="508000" cy="5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0FE2E2-ACFA-4DBB-83E8-32EFE2C4C804}"/>
              </a:ext>
            </a:extLst>
          </p:cNvPr>
          <p:cNvSpPr txBox="1"/>
          <p:nvPr/>
        </p:nvSpPr>
        <p:spPr>
          <a:xfrm>
            <a:off x="1462314" y="81643"/>
            <a:ext cx="74530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주제 선정 이유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(</a:t>
            </a: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필요성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284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7AFECE-23E9-4170-E93A-5EE9868ED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9C5933-BE32-112F-993C-42B58DDE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820465E-6B1E-A4AA-08CF-DB548A995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9E52E3A-F360-AA4F-A791-C084003752CB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11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4C6F5CF-6415-2B85-9D1C-1B656F16E561}"/>
              </a:ext>
            </a:extLst>
          </p:cNvPr>
          <p:cNvSpPr txBox="1"/>
          <p:nvPr/>
        </p:nvSpPr>
        <p:spPr>
          <a:xfrm>
            <a:off x="9441543" y="-97971"/>
            <a:ext cx="8547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endParaRPr lang="en-US" sz="2000" b="1" i="0" u="none" strike="noStrike" dirty="0">
              <a:solidFill>
                <a:srgbClr val="FF0000">
                  <a:alpha val="65098"/>
                </a:srgbClr>
              </a:solidFill>
              <a:latin typeface="KOHINanumOTF Light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A6ED7343-AE27-3F9B-BCFF-8F543AA0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54693"/>
            <a:ext cx="508000" cy="508000"/>
          </a:xfrm>
          <a:prstGeom prst="rect">
            <a:avLst/>
          </a:pr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DC949332-312E-1E18-AA80-07466FE5EFDB}"/>
              </a:ext>
            </a:extLst>
          </p:cNvPr>
          <p:cNvSpPr txBox="1"/>
          <p:nvPr/>
        </p:nvSpPr>
        <p:spPr>
          <a:xfrm>
            <a:off x="1462314" y="81643"/>
            <a:ext cx="6616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rgbClr val="4252FF"/>
                </a:solidFill>
                <a:ea typeface="KOHIBaeumOTF"/>
              </a:rPr>
              <a:t>차별성</a:t>
            </a:r>
            <a:endParaRPr lang="en-US" altLang="ko-KR" sz="5200" dirty="0">
              <a:solidFill>
                <a:srgbClr val="4252FF"/>
              </a:solidFill>
              <a:ea typeface="KOHIBaeumOTF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5B8FBBA-0DC9-3727-84C7-1BB3F08DE8BC}"/>
              </a:ext>
            </a:extLst>
          </p:cNvPr>
          <p:cNvGrpSpPr/>
          <p:nvPr/>
        </p:nvGrpSpPr>
        <p:grpSpPr>
          <a:xfrm>
            <a:off x="857446" y="1409700"/>
            <a:ext cx="16573108" cy="1854200"/>
            <a:chOff x="857446" y="1943100"/>
            <a:chExt cx="16573108" cy="18542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B5ED41-01AE-86CD-AE00-AA8C9C6AD883}"/>
                </a:ext>
              </a:extLst>
            </p:cNvPr>
            <p:cNvGrpSpPr/>
            <p:nvPr/>
          </p:nvGrpSpPr>
          <p:grpSpPr>
            <a:xfrm>
              <a:off x="857446" y="1943100"/>
              <a:ext cx="16573108" cy="1854200"/>
              <a:chOff x="857446" y="2609850"/>
              <a:chExt cx="16573108" cy="1854200"/>
            </a:xfrm>
          </p:grpSpPr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289892AC-C898-1F5D-80A9-2CD97C2C9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</a:blip>
              <a:stretch>
                <a:fillRect/>
              </a:stretch>
            </p:blipFill>
            <p:spPr>
              <a:xfrm>
                <a:off x="863600" y="2609850"/>
                <a:ext cx="16566954" cy="1854200"/>
              </a:xfrm>
              <a:prstGeom prst="rect">
                <a:avLst/>
              </a:prstGeom>
            </p:spPr>
          </p:pic>
          <p:pic>
            <p:nvPicPr>
              <p:cNvPr id="9" name="Picture 9">
                <a:extLst>
                  <a:ext uri="{FF2B5EF4-FFF2-40B4-BE49-F238E27FC236}">
                    <a16:creationId xmlns:a16="http://schemas.microsoft.com/office/drawing/2014/main" id="{C95753B0-7C3C-25EA-704F-AE0BE8E5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419296" y="3511550"/>
                <a:ext cx="952500" cy="76200"/>
              </a:xfrm>
              <a:prstGeom prst="rect">
                <a:avLst/>
              </a:prstGeom>
            </p:spPr>
          </p:pic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EF43D337-9119-A693-B813-F2DAE7175852}"/>
                  </a:ext>
                </a:extLst>
              </p:cNvPr>
              <p:cNvSpPr txBox="1"/>
              <p:nvPr/>
            </p:nvSpPr>
            <p:spPr>
              <a:xfrm>
                <a:off x="6235700" y="3016250"/>
                <a:ext cx="10528300" cy="1066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just">
                  <a:lnSpc>
                    <a:spcPct val="116199"/>
                  </a:lnSpc>
                </a:pPr>
                <a:r>
                  <a:rPr lang="ko-KR" altLang="en-US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 </a:t>
                </a:r>
                <a:r>
                  <a:rPr lang="ko-KR" altLang="en-US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시장에서 </a:t>
                </a:r>
                <a:r>
                  <a:rPr lang="en-US" altLang="ko-KR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AI </a:t>
                </a:r>
                <a:r>
                  <a:rPr lang="ko-KR" altLang="en-US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기반의 앱들이 날씨</a:t>
                </a:r>
                <a:r>
                  <a:rPr lang="en-US" altLang="ko-KR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,</a:t>
                </a:r>
                <a:r>
                  <a:rPr lang="ko-KR" altLang="en-US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 퍼스널 컬러와</a:t>
                </a:r>
                <a:r>
                  <a:rPr lang="en-US" altLang="ko-KR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 TPO</a:t>
                </a:r>
                <a:r>
                  <a:rPr lang="ko-KR" altLang="en-US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에 맞는 코디를 추천하는 서비스를 제공하고 있다</a:t>
                </a:r>
                <a:r>
                  <a:rPr lang="en-US" altLang="ko-KR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. </a:t>
                </a:r>
                <a:r>
                  <a:rPr lang="ko-KR" altLang="en-US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하지만 이에 더해 날씨</a:t>
                </a:r>
                <a:r>
                  <a:rPr lang="en-US" altLang="ko-KR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, </a:t>
                </a:r>
                <a:r>
                  <a:rPr lang="ko-KR" altLang="en-US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퍼스널 컬러</a:t>
                </a:r>
                <a:r>
                  <a:rPr lang="en-US" altLang="ko-KR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, </a:t>
                </a:r>
                <a:r>
                  <a:rPr lang="ko-KR" altLang="en-US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그리고</a:t>
                </a:r>
                <a:r>
                  <a:rPr lang="ko-KR" altLang="en-US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 </a:t>
                </a:r>
                <a:r>
                  <a:rPr lang="en-US" altLang="ko-KR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TPO</a:t>
                </a:r>
                <a:r>
                  <a:rPr lang="ko-KR" altLang="en-US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를 모두 종합적으로 고려하여 코디를 추천해주어 차별화된 </a:t>
                </a:r>
                <a:r>
                  <a:rPr lang="ko-KR" altLang="en-US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경험을</a:t>
                </a:r>
                <a:r>
                  <a:rPr lang="ko-KR" altLang="en-US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 제공한다</a:t>
                </a:r>
                <a:r>
                  <a:rPr lang="en-US" altLang="ko-KR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 panose="00000300000000000000" pitchFamily="50" charset="-127"/>
                    <a:ea typeface="KOHINanumOTF Light" panose="00000300000000000000" pitchFamily="50" charset="-127"/>
                  </a:rPr>
                  <a:t>.  </a:t>
                </a:r>
                <a:endParaRPr lang="en-US" sz="2000" b="1" i="0" u="none" strike="noStrike" dirty="0">
                  <a:solidFill>
                    <a:srgbClr val="4D4D4D">
                      <a:alpha val="65098"/>
                    </a:srgbClr>
                  </a:solidFill>
                  <a:latin typeface="KOHINanumOTF Light" panose="00000300000000000000" pitchFamily="50" charset="-127"/>
                  <a:ea typeface="KOHINanumOTF Light" panose="00000300000000000000" pitchFamily="50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499464-E011-56C2-211E-AE27C7B34EDD}"/>
                </a:ext>
              </a:extLst>
            </p:cNvPr>
            <p:cNvSpPr txBox="1"/>
            <p:nvPr/>
          </p:nvSpPr>
          <p:spPr>
            <a:xfrm>
              <a:off x="1143000" y="2331591"/>
              <a:ext cx="4648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날씨</a:t>
              </a:r>
              <a:r>
                <a:rPr lang="en-US" altLang="ko-KR" sz="320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320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퍼스널 컬러</a:t>
              </a:r>
              <a:r>
                <a:rPr lang="en-US" altLang="ko-KR" sz="320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TPO</a:t>
              </a:r>
              <a:r>
                <a:rPr lang="ko-KR" altLang="en-US" sz="320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</a:t>
              </a:r>
              <a:br>
                <a:rPr lang="en-US" altLang="ko-KR" sz="320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320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종합적으로 고려한 코디 추천</a:t>
              </a:r>
              <a:r>
                <a:rPr lang="en-US" altLang="ko-KR" sz="320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ko-KR" altLang="en-US" sz="3200" dirty="0">
                <a:solidFill>
                  <a:srgbClr val="4252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06616485-308F-BE0E-CBEF-0D946DAB8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337" y="3412491"/>
            <a:ext cx="2845020" cy="546481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EA2AFC8-3FB2-EF43-12E0-4BE8AC25D4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649" b="3561"/>
          <a:stretch/>
        </p:blipFill>
        <p:spPr>
          <a:xfrm>
            <a:off x="14016141" y="3412490"/>
            <a:ext cx="2834945" cy="546481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10D6BA54-57EC-34DD-6268-39ACD0D82485}"/>
              </a:ext>
            </a:extLst>
          </p:cNvPr>
          <p:cNvGrpSpPr/>
          <p:nvPr/>
        </p:nvGrpSpPr>
        <p:grpSpPr>
          <a:xfrm>
            <a:off x="1436914" y="3412489"/>
            <a:ext cx="2648402" cy="5468780"/>
            <a:chOff x="1436914" y="3412489"/>
            <a:chExt cx="2648402" cy="546878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D3B8C07-3E83-745C-BA1F-18C9700D0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6914" y="3412489"/>
              <a:ext cx="2648402" cy="546878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1A96C3B-50BA-FA71-B933-DE601EB6575A}"/>
                </a:ext>
              </a:extLst>
            </p:cNvPr>
            <p:cNvSpPr/>
            <p:nvPr/>
          </p:nvSpPr>
          <p:spPr>
            <a:xfrm>
              <a:off x="1475014" y="3497269"/>
              <a:ext cx="762000" cy="310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33166A2-D595-BCE4-5416-6FD2E379A4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0378" y="3412489"/>
            <a:ext cx="2750743" cy="54648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5713948-29E1-1769-61A2-145F1C431206}"/>
              </a:ext>
            </a:extLst>
          </p:cNvPr>
          <p:cNvSpPr txBox="1"/>
          <p:nvPr/>
        </p:nvSpPr>
        <p:spPr>
          <a:xfrm>
            <a:off x="912811" y="8966049"/>
            <a:ext cx="369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날씨</a:t>
            </a:r>
            <a:r>
              <a:rPr lang="ko-KR" altLang="en-US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 기반 코디 추천 어플리케이션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905A7E-3AD3-014F-0C6F-8FB6C3A9DDFB}"/>
              </a:ext>
            </a:extLst>
          </p:cNvPr>
          <p:cNvSpPr txBox="1"/>
          <p:nvPr/>
        </p:nvSpPr>
        <p:spPr>
          <a:xfrm>
            <a:off x="5104543" y="8966049"/>
            <a:ext cx="369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TPO</a:t>
            </a:r>
            <a:r>
              <a:rPr lang="ko-KR" altLang="en-US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 기반 코디 추천 어플리케이션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329473-AD9D-90D3-AE86-668BB662C351}"/>
              </a:ext>
            </a:extLst>
          </p:cNvPr>
          <p:cNvSpPr txBox="1"/>
          <p:nvPr/>
        </p:nvSpPr>
        <p:spPr>
          <a:xfrm>
            <a:off x="9347445" y="8966049"/>
            <a:ext cx="369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퍼스널 컬러 </a:t>
            </a:r>
            <a:r>
              <a:rPr lang="ko-KR" altLang="en-US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기반 코디 추천 어플리케이션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FE450C-565A-6F41-166A-810E8C2885B8}"/>
              </a:ext>
            </a:extLst>
          </p:cNvPr>
          <p:cNvSpPr txBox="1"/>
          <p:nvPr/>
        </p:nvSpPr>
        <p:spPr>
          <a:xfrm>
            <a:off x="13585309" y="8968770"/>
            <a:ext cx="3696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날씨</a:t>
            </a:r>
            <a:r>
              <a:rPr lang="en-US" altLang="ko-KR" sz="1600" dirty="0">
                <a:solidFill>
                  <a:srgbClr val="FF0000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, TPO, </a:t>
            </a:r>
            <a:r>
              <a:rPr lang="ko-KR" altLang="en-US" sz="1600" dirty="0">
                <a:solidFill>
                  <a:srgbClr val="FF0000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퍼스널 컬러 </a:t>
            </a:r>
            <a:r>
              <a:rPr lang="ko-KR" altLang="en-US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종합 </a:t>
            </a:r>
            <a:endParaRPr lang="en-US" altLang="ko-KR" sz="1600" dirty="0">
              <a:latin typeface="KOHINanumOTF Light" panose="00000300000000000000" pitchFamily="50" charset="-127"/>
              <a:ea typeface="KOHINanumOTF Light" panose="00000300000000000000" pitchFamily="50" charset="-127"/>
            </a:endParaRPr>
          </a:p>
          <a:p>
            <a:pPr algn="ctr"/>
            <a:r>
              <a:rPr lang="ko-KR" altLang="en-US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코디 추천 어플리케이션 </a:t>
            </a:r>
          </a:p>
        </p:txBody>
      </p:sp>
      <p:sp>
        <p:nvSpPr>
          <p:cNvPr id="43" name="십자형 42">
            <a:extLst>
              <a:ext uri="{FF2B5EF4-FFF2-40B4-BE49-F238E27FC236}">
                <a16:creationId xmlns:a16="http://schemas.microsoft.com/office/drawing/2014/main" id="{3CE3A455-07E2-ED14-C3CF-7D3ED416C84D}"/>
              </a:ext>
            </a:extLst>
          </p:cNvPr>
          <p:cNvSpPr/>
          <p:nvPr/>
        </p:nvSpPr>
        <p:spPr>
          <a:xfrm>
            <a:off x="4350626" y="5687694"/>
            <a:ext cx="914400" cy="914400"/>
          </a:xfrm>
          <a:prstGeom prst="plus">
            <a:avLst>
              <a:gd name="adj" fmla="val 4270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십자형 43">
            <a:extLst>
              <a:ext uri="{FF2B5EF4-FFF2-40B4-BE49-F238E27FC236}">
                <a16:creationId xmlns:a16="http://schemas.microsoft.com/office/drawing/2014/main" id="{B372EB93-27DF-B065-399F-2125DABCF23D}"/>
              </a:ext>
            </a:extLst>
          </p:cNvPr>
          <p:cNvSpPr/>
          <p:nvPr/>
        </p:nvSpPr>
        <p:spPr>
          <a:xfrm>
            <a:off x="8640667" y="5687694"/>
            <a:ext cx="914400" cy="914400"/>
          </a:xfrm>
          <a:prstGeom prst="plus">
            <a:avLst>
              <a:gd name="adj" fmla="val 4270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같음 기호 45">
            <a:extLst>
              <a:ext uri="{FF2B5EF4-FFF2-40B4-BE49-F238E27FC236}">
                <a16:creationId xmlns:a16="http://schemas.microsoft.com/office/drawing/2014/main" id="{FB89020B-CAB9-890F-EFD8-2B8FE323C1ED}"/>
              </a:ext>
            </a:extLst>
          </p:cNvPr>
          <p:cNvSpPr/>
          <p:nvPr/>
        </p:nvSpPr>
        <p:spPr>
          <a:xfrm>
            <a:off x="12836431" y="5687694"/>
            <a:ext cx="914400" cy="914400"/>
          </a:xfrm>
          <a:prstGeom prst="mathEqual">
            <a:avLst>
              <a:gd name="adj1" fmla="val 13103"/>
              <a:gd name="adj2" fmla="val 1884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31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6CBD9-025D-9462-6B65-73A5BBF2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7A3FD9-73F6-2578-6EC6-7160F57E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5611ED-0FB3-66A5-84CD-37D72D3C5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787B34-B109-DF4F-38EF-0DF31FA59556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12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8F083CB6-3DEE-2AA9-7DA1-DC1BC3ADFD8A}"/>
              </a:ext>
            </a:extLst>
          </p:cNvPr>
          <p:cNvSpPr txBox="1"/>
          <p:nvPr/>
        </p:nvSpPr>
        <p:spPr>
          <a:xfrm>
            <a:off x="9441543" y="-97971"/>
            <a:ext cx="8547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endParaRPr lang="en-US" sz="2000" b="1" i="0" u="none" strike="noStrike" dirty="0">
              <a:solidFill>
                <a:srgbClr val="FF0000">
                  <a:alpha val="65098"/>
                </a:srgbClr>
              </a:solidFill>
              <a:latin typeface="KOHINanumOTF Light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4F5244B2-B347-B0FA-923D-F5E35F22C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354693"/>
            <a:ext cx="508000" cy="508000"/>
          </a:xfrm>
          <a:prstGeom prst="rect">
            <a:avLst/>
          </a:pr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4B5429CC-F274-93AF-1550-0D4036351EDD}"/>
              </a:ext>
            </a:extLst>
          </p:cNvPr>
          <p:cNvSpPr txBox="1"/>
          <p:nvPr/>
        </p:nvSpPr>
        <p:spPr>
          <a:xfrm>
            <a:off x="1462314" y="81643"/>
            <a:ext cx="6616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rgbClr val="4252FF"/>
                </a:solidFill>
                <a:ea typeface="KOHIBaeumOTF"/>
              </a:rPr>
              <a:t>차별성</a:t>
            </a:r>
            <a:endParaRPr lang="en-US" altLang="ko-KR" sz="5200" dirty="0">
              <a:solidFill>
                <a:srgbClr val="4252FF"/>
              </a:solidFill>
              <a:ea typeface="KOHIBaeumOTF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18C133-FF5B-9747-2F79-655B9B90E48E}"/>
              </a:ext>
            </a:extLst>
          </p:cNvPr>
          <p:cNvGrpSpPr/>
          <p:nvPr/>
        </p:nvGrpSpPr>
        <p:grpSpPr>
          <a:xfrm>
            <a:off x="857446" y="1409700"/>
            <a:ext cx="16573108" cy="1854200"/>
            <a:chOff x="857446" y="1943100"/>
            <a:chExt cx="16573108" cy="18542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1F4B964-08A4-261D-3716-861E7BEE066D}"/>
                </a:ext>
              </a:extLst>
            </p:cNvPr>
            <p:cNvGrpSpPr/>
            <p:nvPr/>
          </p:nvGrpSpPr>
          <p:grpSpPr>
            <a:xfrm>
              <a:off x="857446" y="1943100"/>
              <a:ext cx="16573108" cy="1854200"/>
              <a:chOff x="857446" y="2609850"/>
              <a:chExt cx="16573108" cy="1854200"/>
            </a:xfrm>
          </p:grpSpPr>
          <p:pic>
            <p:nvPicPr>
              <p:cNvPr id="24" name="Picture 8">
                <a:extLst>
                  <a:ext uri="{FF2B5EF4-FFF2-40B4-BE49-F238E27FC236}">
                    <a16:creationId xmlns:a16="http://schemas.microsoft.com/office/drawing/2014/main" id="{BF129E75-8CBD-422E-4D02-6FF343D9E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"/>
              </a:blip>
              <a:stretch>
                <a:fillRect/>
              </a:stretch>
            </p:blipFill>
            <p:spPr>
              <a:xfrm>
                <a:off x="863600" y="2609850"/>
                <a:ext cx="16566954" cy="1854200"/>
              </a:xfrm>
              <a:prstGeom prst="rect">
                <a:avLst/>
              </a:prstGeom>
            </p:spPr>
          </p:pic>
          <p:pic>
            <p:nvPicPr>
              <p:cNvPr id="28" name="Picture 9">
                <a:extLst>
                  <a:ext uri="{FF2B5EF4-FFF2-40B4-BE49-F238E27FC236}">
                    <a16:creationId xmlns:a16="http://schemas.microsoft.com/office/drawing/2014/main" id="{8E0B0B6E-4E3E-9B24-1EAA-E6CB0991C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419296" y="3511550"/>
                <a:ext cx="952500" cy="76200"/>
              </a:xfrm>
              <a:prstGeom prst="rect">
                <a:avLst/>
              </a:prstGeom>
            </p:spPr>
          </p:pic>
          <p:sp>
            <p:nvSpPr>
              <p:cNvPr id="29" name="TextBox 10">
                <a:extLst>
                  <a:ext uri="{FF2B5EF4-FFF2-40B4-BE49-F238E27FC236}">
                    <a16:creationId xmlns:a16="http://schemas.microsoft.com/office/drawing/2014/main" id="{907783F1-E749-47D9-7B36-6527777CCCAB}"/>
                  </a:ext>
                </a:extLst>
              </p:cNvPr>
              <p:cNvSpPr txBox="1"/>
              <p:nvPr/>
            </p:nvSpPr>
            <p:spPr>
              <a:xfrm>
                <a:off x="6235700" y="3016250"/>
                <a:ext cx="10528300" cy="1066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just">
                  <a:lnSpc>
                    <a:spcPct val="116199"/>
                  </a:lnSpc>
                </a:pPr>
                <a:r>
                  <a:rPr lang="en-US" altLang="ko-KR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 </a:t>
                </a:r>
                <a:r>
                  <a:rPr lang="ko-KR" altLang="en-US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내가 소유한 옷들을 활용하여 추천을 받음으로써 단순히 다른 사람의 스타일을 모방하는 것이 아니라</a:t>
                </a:r>
                <a:r>
                  <a:rPr lang="en-US" altLang="ko-KR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, </a:t>
                </a:r>
                <a:r>
                  <a:rPr lang="ko-KR" altLang="en-US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나만의 독창적인 코디를 발견할 수 있다</a:t>
                </a:r>
                <a:r>
                  <a:rPr lang="en-US" altLang="ko-KR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. </a:t>
                </a:r>
                <a:r>
                  <a:rPr lang="ko-KR" altLang="en-US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이를 통해 개인의 개성과 취향을 반영한 특별한 </a:t>
                </a:r>
                <a:r>
                  <a:rPr lang="ko-KR" altLang="en-US" sz="2000" b="1" dirty="0" err="1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코다를</a:t>
                </a:r>
                <a:r>
                  <a:rPr lang="ko-KR" altLang="en-US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 발견할 수 있다</a:t>
                </a:r>
                <a:r>
                  <a:rPr lang="en-US" altLang="ko-KR" sz="2000" b="1" dirty="0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. 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686E2-B7C3-DD74-A106-A0E9923AAA57}"/>
                </a:ext>
              </a:extLst>
            </p:cNvPr>
            <p:cNvSpPr txBox="1"/>
            <p:nvPr/>
          </p:nvSpPr>
          <p:spPr>
            <a:xfrm>
              <a:off x="1143000" y="2331591"/>
              <a:ext cx="4648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자신만의 독창적인 코디</a:t>
              </a:r>
              <a:br>
                <a:rPr lang="en-US" altLang="ko-KR" sz="3200" dirty="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3200" dirty="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발견 가능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BBDADF0-1AD0-41DD-AB53-2580D4268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47" y="3517109"/>
            <a:ext cx="5261180" cy="55260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1B0384-49D0-87FC-F496-EE641E6371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3517329"/>
            <a:ext cx="4419600" cy="5526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842AA2-C050-11BB-F55C-019631FEE9E5}"/>
              </a:ext>
            </a:extLst>
          </p:cNvPr>
          <p:cNvSpPr txBox="1"/>
          <p:nvPr/>
        </p:nvSpPr>
        <p:spPr>
          <a:xfrm>
            <a:off x="1618796" y="9127086"/>
            <a:ext cx="369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“</a:t>
            </a:r>
            <a:r>
              <a:rPr lang="ko-KR" altLang="en-US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봄 코디 추천</a:t>
            </a:r>
            <a:r>
              <a:rPr lang="en-US" altLang="ko-KR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”</a:t>
            </a:r>
            <a:r>
              <a:rPr lang="ko-KR" altLang="en-US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 유튜브 검색결과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8363C-9A71-2451-6472-3BA932D84CA2}"/>
              </a:ext>
            </a:extLst>
          </p:cNvPr>
          <p:cNvSpPr txBox="1"/>
          <p:nvPr/>
        </p:nvSpPr>
        <p:spPr>
          <a:xfrm>
            <a:off x="7371896" y="9127086"/>
            <a:ext cx="369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“</a:t>
            </a:r>
            <a:r>
              <a:rPr lang="ko-KR" altLang="en-US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봄 코디 추천</a:t>
            </a:r>
            <a:r>
              <a:rPr lang="en-US" altLang="ko-KR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”</a:t>
            </a:r>
            <a:r>
              <a:rPr lang="ko-KR" altLang="en-US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 네이버 블로그 검색결과</a:t>
            </a: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754B9867-88C6-D7BC-EC32-93EFED8AC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495808" y="6045181"/>
            <a:ext cx="1257300" cy="469900"/>
          </a:xfrm>
          <a:prstGeom prst="rect">
            <a:avLst/>
          </a:prstGeom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8CFA770C-FB25-B321-2171-CA03A967725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12742716" y="4537075"/>
            <a:ext cx="4611637" cy="337820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2024F36-FE2C-1EAF-DCA0-584C2781F2FD}"/>
              </a:ext>
            </a:extLst>
          </p:cNvPr>
          <p:cNvGrpSpPr/>
          <p:nvPr/>
        </p:nvGrpSpPr>
        <p:grpSpPr>
          <a:xfrm>
            <a:off x="13067334" y="5143500"/>
            <a:ext cx="3962399" cy="1857172"/>
            <a:chOff x="13067334" y="5115128"/>
            <a:chExt cx="3962399" cy="1857172"/>
          </a:xfrm>
        </p:grpSpPr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B7B0051C-B9A1-9AA6-2673-DAE1975B1BE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8534" y="5753100"/>
              <a:ext cx="1800000" cy="76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58EE56-CF0B-4386-A0F1-F30329AF935F}"/>
                </a:ext>
              </a:extLst>
            </p:cNvPr>
            <p:cNvSpPr txBox="1"/>
            <p:nvPr/>
          </p:nvSpPr>
          <p:spPr>
            <a:xfrm>
              <a:off x="14382361" y="5115128"/>
              <a:ext cx="1332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dirty="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문제점</a:t>
              </a: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2DC76B84-E9A2-265B-3C7A-44398DC83734}"/>
                </a:ext>
              </a:extLst>
            </p:cNvPr>
            <p:cNvSpPr txBox="1"/>
            <p:nvPr/>
          </p:nvSpPr>
          <p:spPr>
            <a:xfrm>
              <a:off x="13067334" y="5905500"/>
              <a:ext cx="3962399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16199"/>
                </a:lnSpc>
                <a:buFont typeface="Wingdings" panose="05000000000000000000" pitchFamily="2" charset="2"/>
                <a:buChar char="l"/>
              </a:pPr>
              <a:r>
                <a:rPr lang="ko-KR" altLang="en-US" b="1" dirty="0">
                  <a:solidFill>
                    <a:srgbClr val="4D4D4D">
                      <a:alpha val="65098"/>
                    </a:srgbClr>
                  </a:solidFill>
                  <a:latin typeface="KOHINanumOTF Light"/>
                  <a:ea typeface="KOHINanumOTF Light"/>
                </a:rPr>
                <a:t>사용자가 직접 검색해야 함</a:t>
              </a:r>
              <a:r>
                <a:rPr lang="en-US" altLang="ko-KR" b="1" dirty="0">
                  <a:solidFill>
                    <a:srgbClr val="4D4D4D">
                      <a:alpha val="65098"/>
                    </a:srgbClr>
                  </a:solidFill>
                  <a:latin typeface="KOHINanumOTF Light"/>
                  <a:ea typeface="KOHINanumOTF Light"/>
                </a:rPr>
                <a:t>.</a:t>
              </a:r>
            </a:p>
            <a:p>
              <a:pPr marL="342900" lvl="0" indent="-342900" algn="just">
                <a:lnSpc>
                  <a:spcPct val="116199"/>
                </a:lnSpc>
                <a:buFont typeface="Wingdings" panose="05000000000000000000" pitchFamily="2" charset="2"/>
                <a:buChar char="l"/>
              </a:pPr>
              <a:r>
                <a:rPr lang="ko-KR" altLang="en-US" b="1" dirty="0">
                  <a:solidFill>
                    <a:srgbClr val="4D4D4D">
                      <a:alpha val="65098"/>
                    </a:srgbClr>
                  </a:solidFill>
                  <a:latin typeface="KOHINanumOTF Light"/>
                  <a:ea typeface="KOHINanumOTF Light"/>
                </a:rPr>
                <a:t>검색한 룩의 옷이 집에 없을 수 있음</a:t>
              </a:r>
              <a:r>
                <a:rPr lang="en-US" altLang="ko-KR" b="1" dirty="0">
                  <a:solidFill>
                    <a:srgbClr val="4D4D4D">
                      <a:alpha val="65098"/>
                    </a:srgbClr>
                  </a:solidFill>
                  <a:latin typeface="KOHINanumOTF Light"/>
                  <a:ea typeface="KOHINanumOTF Light"/>
                </a:rPr>
                <a:t>.</a:t>
              </a:r>
            </a:p>
            <a:p>
              <a:pPr marL="342900" lvl="0" indent="-342900" algn="just">
                <a:lnSpc>
                  <a:spcPct val="116199"/>
                </a:lnSpc>
                <a:buFont typeface="Wingdings" panose="05000000000000000000" pitchFamily="2" charset="2"/>
                <a:buChar char="l"/>
              </a:pPr>
              <a:r>
                <a:rPr lang="ko-KR" altLang="en-US" b="1" dirty="0">
                  <a:solidFill>
                    <a:srgbClr val="4D4D4D">
                      <a:alpha val="65098"/>
                    </a:srgbClr>
                  </a:solidFill>
                  <a:latin typeface="KOHINanumOTF Light"/>
                  <a:ea typeface="KOHINanumOTF Light"/>
                </a:rPr>
                <a:t>사용자만의 특별함이 사라짐</a:t>
              </a:r>
              <a:r>
                <a:rPr lang="en-US" altLang="ko-KR" b="1" dirty="0">
                  <a:solidFill>
                    <a:srgbClr val="4D4D4D">
                      <a:alpha val="65098"/>
                    </a:srgbClr>
                  </a:solidFill>
                  <a:latin typeface="KOHINanumOTF Light"/>
                  <a:ea typeface="KOHINanumOTF Light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52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4CB5EB-FB11-ED90-4409-6FD5B2ED5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03D18C-7A15-3DA7-7D73-7D8637CF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8E7DDF-2D34-C785-5EF8-6948E3FE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0A4970-C2FA-548C-F4EA-2C298344F03F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13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DC08449-D829-990C-E6EC-79EE5C1B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54693"/>
            <a:ext cx="508000" cy="508000"/>
          </a:xfrm>
          <a:prstGeom prst="rect">
            <a:avLst/>
          </a:pr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804DA889-3EE0-93CE-747D-0C20715E701D}"/>
              </a:ext>
            </a:extLst>
          </p:cNvPr>
          <p:cNvSpPr txBox="1"/>
          <p:nvPr/>
        </p:nvSpPr>
        <p:spPr>
          <a:xfrm>
            <a:off x="1462314" y="81643"/>
            <a:ext cx="6616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rgbClr val="4252FF"/>
                </a:solidFill>
                <a:ea typeface="KOHIBaeumOTF"/>
              </a:rPr>
              <a:t>차별성</a:t>
            </a:r>
            <a:endParaRPr lang="en-US" altLang="ko-KR" sz="5200" dirty="0">
              <a:solidFill>
                <a:srgbClr val="4252FF"/>
              </a:solidFill>
              <a:ea typeface="KOHIBaeumOTF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4D1BE3-3BDA-08F1-C8E2-C2F9759A4036}"/>
              </a:ext>
            </a:extLst>
          </p:cNvPr>
          <p:cNvGrpSpPr/>
          <p:nvPr/>
        </p:nvGrpSpPr>
        <p:grpSpPr>
          <a:xfrm>
            <a:off x="857446" y="1409700"/>
            <a:ext cx="16573108" cy="1854200"/>
            <a:chOff x="857446" y="1943100"/>
            <a:chExt cx="16573108" cy="18542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1BF7D49-51D8-14DB-0CC9-E352DEF90F0C}"/>
                </a:ext>
              </a:extLst>
            </p:cNvPr>
            <p:cNvGrpSpPr/>
            <p:nvPr/>
          </p:nvGrpSpPr>
          <p:grpSpPr>
            <a:xfrm>
              <a:off x="857446" y="1943100"/>
              <a:ext cx="16573108" cy="1854200"/>
              <a:chOff x="857446" y="2609850"/>
              <a:chExt cx="16573108" cy="1854200"/>
            </a:xfrm>
          </p:grpSpPr>
          <p:pic>
            <p:nvPicPr>
              <p:cNvPr id="24" name="Picture 8">
                <a:extLst>
                  <a:ext uri="{FF2B5EF4-FFF2-40B4-BE49-F238E27FC236}">
                    <a16:creationId xmlns:a16="http://schemas.microsoft.com/office/drawing/2014/main" id="{5621AA41-572B-2EF2-35E6-1EEE30040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</a:blip>
              <a:stretch>
                <a:fillRect/>
              </a:stretch>
            </p:blipFill>
            <p:spPr>
              <a:xfrm>
                <a:off x="863600" y="2609850"/>
                <a:ext cx="16566954" cy="1854200"/>
              </a:xfrm>
              <a:prstGeom prst="rect">
                <a:avLst/>
              </a:prstGeom>
            </p:spPr>
          </p:pic>
          <p:pic>
            <p:nvPicPr>
              <p:cNvPr id="28" name="Picture 9">
                <a:extLst>
                  <a:ext uri="{FF2B5EF4-FFF2-40B4-BE49-F238E27FC236}">
                    <a16:creationId xmlns:a16="http://schemas.microsoft.com/office/drawing/2014/main" id="{50DFC8FA-DD88-8DBD-8BED-0664474F4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419296" y="3511550"/>
                <a:ext cx="952500" cy="76200"/>
              </a:xfrm>
              <a:prstGeom prst="rect">
                <a:avLst/>
              </a:prstGeom>
            </p:spPr>
          </p:pic>
          <p:sp>
            <p:nvSpPr>
              <p:cNvPr id="29" name="TextBox 10">
                <a:extLst>
                  <a:ext uri="{FF2B5EF4-FFF2-40B4-BE49-F238E27FC236}">
                    <a16:creationId xmlns:a16="http://schemas.microsoft.com/office/drawing/2014/main" id="{463A4764-E1F9-61D2-741A-8090F002E7F4}"/>
                  </a:ext>
                </a:extLst>
              </p:cNvPr>
              <p:cNvSpPr txBox="1"/>
              <p:nvPr/>
            </p:nvSpPr>
            <p:spPr>
              <a:xfrm>
                <a:off x="6235700" y="3016250"/>
                <a:ext cx="10528300" cy="1066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just">
                  <a:lnSpc>
                    <a:spcPct val="116199"/>
                  </a:lnSpc>
                </a:pPr>
                <a:r>
                  <a:rPr lang="ko-KR" altLang="en-US" sz="2000" b="1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 실제 모델을 활용해 룩북을 제작하는 경우</a:t>
                </a:r>
                <a:r>
                  <a:rPr lang="en-US" altLang="ko-KR" sz="2000" b="1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, </a:t>
                </a:r>
                <a:r>
                  <a:rPr lang="ko-KR" altLang="en-US" sz="2000" b="1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모델의 인건비와 촬영비 등 많은 비용이 발생한다</a:t>
                </a:r>
                <a:r>
                  <a:rPr lang="en-US" altLang="ko-KR" sz="2000" b="1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. </a:t>
                </a:r>
                <a:r>
                  <a:rPr lang="ko-KR" altLang="en-US" sz="2000" b="1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하지만 </a:t>
                </a:r>
                <a:r>
                  <a:rPr lang="en-US" altLang="ko-KR" sz="2000" b="1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AI </a:t>
                </a:r>
                <a:r>
                  <a:rPr lang="ko-KR" altLang="en-US" sz="2000" b="1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추천 기능을 사용하면 이러한 비용을 절감할 수 있기 때문에 보다 경제적이다</a:t>
                </a:r>
                <a:r>
                  <a:rPr lang="en-US" altLang="ko-KR" sz="2000" b="1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  <a:ea typeface="KOHINanumOTF Light"/>
                  </a:rPr>
                  <a:t>.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13E44F-B689-7D0E-1700-CA1134FDF4AF}"/>
                </a:ext>
              </a:extLst>
            </p:cNvPr>
            <p:cNvSpPr txBox="1"/>
            <p:nvPr/>
          </p:nvSpPr>
          <p:spPr>
            <a:xfrm>
              <a:off x="1143000" y="2331591"/>
              <a:ext cx="4648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코디를 제작하는데 발생하는</a:t>
              </a:r>
              <a:endParaRPr lang="en-US" altLang="ko-KR" sz="3200" dirty="0">
                <a:solidFill>
                  <a:srgbClr val="4252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3200" dirty="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여러 비용 절감 가능</a:t>
              </a:r>
            </a:p>
          </p:txBody>
        </p:sp>
      </p:grpSp>
      <p:pic>
        <p:nvPicPr>
          <p:cNvPr id="1026" name="Picture 2" descr="스튜디오에서 모델과 함께 작업하는 사진 작가">
            <a:extLst>
              <a:ext uri="{FF2B5EF4-FFF2-40B4-BE49-F238E27FC236}">
                <a16:creationId xmlns:a16="http://schemas.microsoft.com/office/drawing/2014/main" id="{00805713-B521-994F-65B6-EA685A27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14" y="4110037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2CB675-2977-BAD9-A2BE-FC95AC1C3822}"/>
              </a:ext>
            </a:extLst>
          </p:cNvPr>
          <p:cNvSpPr txBox="1"/>
          <p:nvPr/>
        </p:nvSpPr>
        <p:spPr>
          <a:xfrm>
            <a:off x="2595335" y="8191500"/>
            <a:ext cx="369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HINanumOTF Light" panose="00000300000000000000" pitchFamily="50" charset="-127"/>
                <a:ea typeface="KOHINanumOTF Light" panose="00000300000000000000" pitchFamily="50" charset="-127"/>
              </a:rPr>
              <a:t>실제 모델이 촬영하는 모습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CC26B87-3AEB-7A5A-9707-2E018FFBDBE7}"/>
              </a:ext>
            </a:extLst>
          </p:cNvPr>
          <p:cNvGrpSpPr>
            <a:grpSpLocks noChangeAspect="1"/>
          </p:cNvGrpSpPr>
          <p:nvPr/>
        </p:nvGrpSpPr>
        <p:grpSpPr>
          <a:xfrm>
            <a:off x="9419869" y="4160837"/>
            <a:ext cx="7496794" cy="3882418"/>
            <a:chOff x="1160048" y="2078451"/>
            <a:chExt cx="14211821" cy="73599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5502E2-67F6-E731-AE92-7460C2EFB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760869">
              <a:off x="6774121" y="1570145"/>
              <a:ext cx="3796044" cy="7489851"/>
            </a:xfrm>
            <a:prstGeom prst="rect">
              <a:avLst/>
            </a:prstGeom>
          </p:spPr>
        </p:pic>
        <p:pic>
          <p:nvPicPr>
            <p:cNvPr id="11" name="Picture 4" descr="MockUPhone">
              <a:extLst>
                <a:ext uri="{FF2B5EF4-FFF2-40B4-BE49-F238E27FC236}">
                  <a16:creationId xmlns:a16="http://schemas.microsoft.com/office/drawing/2014/main" id="{7A44765D-7CFF-A2DA-FEFF-8AF4D446E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39711">
              <a:off x="6075064" y="969396"/>
              <a:ext cx="5160835" cy="869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19D1E5D-F2C1-C216-DD21-7F6F0F1C61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9479" y="2855052"/>
              <a:ext cx="3055838" cy="10862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2A0F8D5-4750-B53A-8D60-8D895F86C3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9219" y="5773664"/>
              <a:ext cx="2054462" cy="11549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6433912-F2CD-44CB-24B2-645DEB35144F}"/>
                </a:ext>
              </a:extLst>
            </p:cNvPr>
            <p:cNvGrpSpPr/>
            <p:nvPr/>
          </p:nvGrpSpPr>
          <p:grpSpPr>
            <a:xfrm>
              <a:off x="1969856" y="4818678"/>
              <a:ext cx="1226161" cy="1285395"/>
              <a:chOff x="1197293" y="3694252"/>
              <a:chExt cx="1226161" cy="1285395"/>
            </a:xfrm>
          </p:grpSpPr>
          <p:pic>
            <p:nvPicPr>
              <p:cNvPr id="38" name="그림 37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335CA35-235E-8355-49D8-527744679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7293" y="3750460"/>
                <a:ext cx="1137507" cy="1137507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091FB7E-E3B2-F032-68F3-EA9B05EFFB27}"/>
                  </a:ext>
                </a:extLst>
              </p:cNvPr>
              <p:cNvSpPr/>
              <p:nvPr/>
            </p:nvSpPr>
            <p:spPr>
              <a:xfrm>
                <a:off x="2078078" y="3696038"/>
                <a:ext cx="345376" cy="3543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C1C93D4-09B9-4BD4-FCA0-A9743A205875}"/>
                  </a:ext>
                </a:extLst>
              </p:cNvPr>
              <p:cNvSpPr/>
              <p:nvPr/>
            </p:nvSpPr>
            <p:spPr>
              <a:xfrm>
                <a:off x="2078078" y="4160677"/>
                <a:ext cx="345376" cy="3543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FFAE970-476D-5442-4B28-9932FD036D59}"/>
                  </a:ext>
                </a:extLst>
              </p:cNvPr>
              <p:cNvSpPr/>
              <p:nvPr/>
            </p:nvSpPr>
            <p:spPr>
              <a:xfrm>
                <a:off x="2078078" y="4625317"/>
                <a:ext cx="345376" cy="3543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12E7E9CA-E504-E088-4BA5-E5385F560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8078" y="3694252"/>
                <a:ext cx="345376" cy="345376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1D5AB832-AEAF-396E-28D9-EF315BE75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96117" y="4183446"/>
                <a:ext cx="308791" cy="308791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8E6E8DDB-93BA-C207-E15D-D3E67186F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96117" y="4649238"/>
                <a:ext cx="317073" cy="317073"/>
              </a:xfrm>
              <a:prstGeom prst="rect">
                <a:avLst/>
              </a:prstGeom>
            </p:spPr>
          </p:pic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5C4BB9-9C02-2E76-7813-F32D692EF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3802" y="8693146"/>
              <a:ext cx="3864004" cy="776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59F8461-934B-4326-26D4-833B6BBFD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5425" y="6121174"/>
              <a:ext cx="6279453" cy="2030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30D37DA-AB4F-134B-5CFE-C42F3F427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4886" y="2078451"/>
              <a:ext cx="785078" cy="78507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A9AF841-D64B-DBA9-F860-E7FDC381B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589700" y="5617993"/>
              <a:ext cx="875593" cy="875593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45DDF2B-7A38-E9F1-38AD-358A67FCC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146" y="7602480"/>
              <a:ext cx="1834597" cy="443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638B0C-9103-2C48-131F-BE540A6AA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87874" y="7427721"/>
              <a:ext cx="806000" cy="806000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05A91CA-3926-ACBD-2540-6673BFE55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9200" y="4796244"/>
              <a:ext cx="2094629" cy="1090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D8167A-8CE6-CD79-C29F-9ACFE07AA3FC}"/>
                </a:ext>
              </a:extLst>
            </p:cNvPr>
            <p:cNvSpPr txBox="1"/>
            <p:nvPr/>
          </p:nvSpPr>
          <p:spPr>
            <a:xfrm>
              <a:off x="3348854" y="2855052"/>
              <a:ext cx="1630827" cy="61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AI</a:t>
              </a:r>
              <a:r>
                <a:rPr lang="ko-KR" altLang="en-US" sz="15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 추천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1C4DFD-A60B-0454-39B0-D7B00E5861A4}"/>
                </a:ext>
              </a:extLst>
            </p:cNvPr>
            <p:cNvSpPr txBox="1"/>
            <p:nvPr/>
          </p:nvSpPr>
          <p:spPr>
            <a:xfrm>
              <a:off x="1160048" y="6223556"/>
              <a:ext cx="3170099" cy="61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코디 </a:t>
              </a:r>
              <a:r>
                <a:rPr lang="ko-KR" altLang="en-US" sz="15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카테고리별 분류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BAB157-3F81-E20E-738C-1E64821940CC}"/>
                </a:ext>
              </a:extLst>
            </p:cNvPr>
            <p:cNvSpPr txBox="1"/>
            <p:nvPr/>
          </p:nvSpPr>
          <p:spPr>
            <a:xfrm>
              <a:off x="2995217" y="8209450"/>
              <a:ext cx="1542115" cy="61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옷 추가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40730F-5367-5F76-9F4E-840F59B07386}"/>
                </a:ext>
              </a:extLst>
            </p:cNvPr>
            <p:cNvSpPr txBox="1"/>
            <p:nvPr/>
          </p:nvSpPr>
          <p:spPr>
            <a:xfrm>
              <a:off x="10929514" y="8825797"/>
              <a:ext cx="2563957" cy="61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내 손안의 옷장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196067-2CD8-136E-C3F5-DE0F4BFE73A2}"/>
                </a:ext>
              </a:extLst>
            </p:cNvPr>
            <p:cNvSpPr txBox="1"/>
            <p:nvPr/>
          </p:nvSpPr>
          <p:spPr>
            <a:xfrm>
              <a:off x="12626747" y="6418043"/>
              <a:ext cx="2745122" cy="61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일자별</a:t>
              </a:r>
              <a:r>
                <a:rPr lang="ko-KR" altLang="en-US" sz="15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 코디 관리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371CCB3-BA6C-D3A2-47E3-A21587C34264}"/>
                </a:ext>
              </a:extLst>
            </p:cNvPr>
            <p:cNvGrpSpPr/>
            <p:nvPr/>
          </p:nvGrpSpPr>
          <p:grpSpPr>
            <a:xfrm>
              <a:off x="11688412" y="7654396"/>
              <a:ext cx="1105992" cy="1254223"/>
              <a:chOff x="9388479" y="2662141"/>
              <a:chExt cx="1606228" cy="1724708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A02710B-D10E-0CA6-51D9-D48F816AB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88479" y="2780621"/>
                <a:ext cx="1606228" cy="1606228"/>
              </a:xfrm>
              <a:prstGeom prst="rect">
                <a:avLst/>
              </a:prstGeom>
            </p:spPr>
          </p:pic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A2BD3516-7F9C-0161-F798-71B44B52389A}"/>
                  </a:ext>
                </a:extLst>
              </p:cNvPr>
              <p:cNvSpPr/>
              <p:nvPr/>
            </p:nvSpPr>
            <p:spPr>
              <a:xfrm>
                <a:off x="9588679" y="2662141"/>
                <a:ext cx="1157117" cy="1088540"/>
              </a:xfrm>
              <a:prstGeom prst="hear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D04E8EE-9BB0-7D99-0F61-77F29D43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869733" y="7602480"/>
              <a:ext cx="706164" cy="706164"/>
            </a:xfrm>
            <a:prstGeom prst="rect">
              <a:avLst/>
            </a:prstGeom>
          </p:spPr>
        </p:pic>
      </p:grpSp>
      <p:pic>
        <p:nvPicPr>
          <p:cNvPr id="46" name="Picture 19">
            <a:extLst>
              <a:ext uri="{FF2B5EF4-FFF2-40B4-BE49-F238E27FC236}">
                <a16:creationId xmlns:a16="http://schemas.microsoft.com/office/drawing/2014/main" id="{F6D192F7-D576-A0D5-AF24-5194915A55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8014411" y="5909555"/>
            <a:ext cx="1257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82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14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B6EE86B-C7D9-32C7-4A1E-B9B5ECD9B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21709"/>
              </p:ext>
            </p:extLst>
          </p:nvPr>
        </p:nvGraphicFramePr>
        <p:xfrm>
          <a:off x="609600" y="1346200"/>
          <a:ext cx="17030702" cy="7920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703524293"/>
                    </a:ext>
                  </a:extLst>
                </a:gridCol>
                <a:gridCol w="5610472">
                  <a:extLst>
                    <a:ext uri="{9D8B030D-6E8A-4147-A177-3AD203B41FA5}">
                      <a16:colId xmlns:a16="http://schemas.microsoft.com/office/drawing/2014/main" val="810623677"/>
                    </a:ext>
                  </a:extLst>
                </a:gridCol>
                <a:gridCol w="950050">
                  <a:extLst>
                    <a:ext uri="{9D8B030D-6E8A-4147-A177-3AD203B41FA5}">
                      <a16:colId xmlns:a16="http://schemas.microsoft.com/office/drawing/2014/main" val="56523553"/>
                    </a:ext>
                  </a:extLst>
                </a:gridCol>
                <a:gridCol w="950050">
                  <a:extLst>
                    <a:ext uri="{9D8B030D-6E8A-4147-A177-3AD203B41FA5}">
                      <a16:colId xmlns:a16="http://schemas.microsoft.com/office/drawing/2014/main" val="627804921"/>
                    </a:ext>
                  </a:extLst>
                </a:gridCol>
                <a:gridCol w="950050">
                  <a:extLst>
                    <a:ext uri="{9D8B030D-6E8A-4147-A177-3AD203B41FA5}">
                      <a16:colId xmlns:a16="http://schemas.microsoft.com/office/drawing/2014/main" val="2054369910"/>
                    </a:ext>
                  </a:extLst>
                </a:gridCol>
                <a:gridCol w="498824">
                  <a:extLst>
                    <a:ext uri="{9D8B030D-6E8A-4147-A177-3AD203B41FA5}">
                      <a16:colId xmlns:a16="http://schemas.microsoft.com/office/drawing/2014/main" val="3226259072"/>
                    </a:ext>
                  </a:extLst>
                </a:gridCol>
                <a:gridCol w="950854">
                  <a:extLst>
                    <a:ext uri="{9D8B030D-6E8A-4147-A177-3AD203B41FA5}">
                      <a16:colId xmlns:a16="http://schemas.microsoft.com/office/drawing/2014/main" val="1441431597"/>
                    </a:ext>
                  </a:extLst>
                </a:gridCol>
                <a:gridCol w="950854">
                  <a:extLst>
                    <a:ext uri="{9D8B030D-6E8A-4147-A177-3AD203B41FA5}">
                      <a16:colId xmlns:a16="http://schemas.microsoft.com/office/drawing/2014/main" val="3955607688"/>
                    </a:ext>
                  </a:extLst>
                </a:gridCol>
                <a:gridCol w="950854">
                  <a:extLst>
                    <a:ext uri="{9D8B030D-6E8A-4147-A177-3AD203B41FA5}">
                      <a16:colId xmlns:a16="http://schemas.microsoft.com/office/drawing/2014/main" val="1692767112"/>
                    </a:ext>
                  </a:extLst>
                </a:gridCol>
                <a:gridCol w="950854">
                  <a:extLst>
                    <a:ext uri="{9D8B030D-6E8A-4147-A177-3AD203B41FA5}">
                      <a16:colId xmlns:a16="http://schemas.microsoft.com/office/drawing/2014/main" val="100190761"/>
                    </a:ext>
                  </a:extLst>
                </a:gridCol>
                <a:gridCol w="950854">
                  <a:extLst>
                    <a:ext uri="{9D8B030D-6E8A-4147-A177-3AD203B41FA5}">
                      <a16:colId xmlns:a16="http://schemas.microsoft.com/office/drawing/2014/main" val="3687014278"/>
                    </a:ext>
                  </a:extLst>
                </a:gridCol>
                <a:gridCol w="500878">
                  <a:extLst>
                    <a:ext uri="{9D8B030D-6E8A-4147-A177-3AD203B41FA5}">
                      <a16:colId xmlns:a16="http://schemas.microsoft.com/office/drawing/2014/main" val="1251262903"/>
                    </a:ext>
                  </a:extLst>
                </a:gridCol>
                <a:gridCol w="950854">
                  <a:extLst>
                    <a:ext uri="{9D8B030D-6E8A-4147-A177-3AD203B41FA5}">
                      <a16:colId xmlns:a16="http://schemas.microsoft.com/office/drawing/2014/main" val="1293105913"/>
                    </a:ext>
                  </a:extLst>
                </a:gridCol>
                <a:gridCol w="950854">
                  <a:extLst>
                    <a:ext uri="{9D8B030D-6E8A-4147-A177-3AD203B41FA5}">
                      <a16:colId xmlns:a16="http://schemas.microsoft.com/office/drawing/2014/main" val="18061030"/>
                    </a:ext>
                  </a:extLst>
                </a:gridCol>
              </a:tblGrid>
              <a:tr h="49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추진내용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tc rowSpan="17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하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계</a:t>
                      </a:r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문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제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tc rowSpan="17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추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계</a:t>
                      </a:r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문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제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11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12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7482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계획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프로젝트 목표 및 기능 정의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8844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사용자 요구사항</a:t>
                      </a:r>
                      <a:r>
                        <a:rPr lang="en-US" altLang="ko-KR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필요한 데이터와 </a:t>
                      </a:r>
                      <a:r>
                        <a:rPr lang="en-US" altLang="ko-KR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5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설계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개념도 및 아키텍처 다이어그램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843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설계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어플리케이션 흐름도 설계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8368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설계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UI/UX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디자인 설계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81592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설계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데이터베이스 스키마 설계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51455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이미지 의류 추출 및 대표 색상 분석 기능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96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의류 카테고리 자동 분류 기능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85452"/>
                  </a:ext>
                </a:extLst>
              </a:tr>
              <a:tr h="432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최적 의류 색상 조합 분석 기능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0115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AI </a:t>
                      </a:r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모델 학습 및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7838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데이터 베이스 구축 및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11218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일정 카테고리</a:t>
                      </a:r>
                      <a:r>
                        <a:rPr lang="en-US" altLang="ko-KR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(TPO) </a:t>
                      </a:r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자동 분석 기능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32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상황</a:t>
                      </a:r>
                      <a:r>
                        <a:rPr lang="en-US" altLang="ko-KR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날씨</a:t>
                      </a:r>
                      <a:r>
                        <a:rPr lang="en-US" altLang="ko-KR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피부톤</a:t>
                      </a:r>
                      <a:r>
                        <a:rPr lang="en-US" altLang="ko-KR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, TPO, </a:t>
                      </a:r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등</a:t>
                      </a:r>
                      <a:r>
                        <a:rPr lang="en-US" altLang="ko-KR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)</a:t>
                      </a:r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에 따른 코디 추천 기능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66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테스트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기능별 유닛 테스트 진행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034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테스트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앱 통합 테스트 및 버그 수정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7061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어플리케이션 완성 및 최종 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592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오프라인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KOHINanumOTF Light" panose="00000300000000000000" pitchFamily="50" charset="-127"/>
                        <a:ea typeface="KOHINanumOTF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미팅계획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HINanumOTF Light" panose="00000300000000000000" pitchFamily="50" charset="-127"/>
                          <a:ea typeface="KOHINanumOTF Light" panose="00000300000000000000" pitchFamily="50" charset="-127"/>
                        </a:rPr>
                        <a:t>매주 화요일 대면 회의 진행</a:t>
                      </a:r>
                    </a:p>
                  </a:txBody>
                  <a:tcPr anchor="ctr">
                    <a:solidFill>
                      <a:srgbClr val="8790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419383"/>
                  </a:ext>
                </a:extLst>
              </a:tr>
            </a:tbl>
          </a:graphicData>
        </a:graphic>
      </p:graphicFrame>
      <p:pic>
        <p:nvPicPr>
          <p:cNvPr id="6" name="Picture 7">
            <a:extLst>
              <a:ext uri="{FF2B5EF4-FFF2-40B4-BE49-F238E27FC236}">
                <a16:creationId xmlns:a16="http://schemas.microsoft.com/office/drawing/2014/main" id="{C0CA3DA2-2DE1-5E45-1DFC-36F4A3FF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54693"/>
            <a:ext cx="508000" cy="5080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C3B4608-0831-89E7-83B6-616984CC9636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 dirty="0">
                <a:solidFill>
                  <a:srgbClr val="4252FF"/>
                </a:solidFill>
                <a:ea typeface="KOHIBaeumOTF"/>
              </a:rPr>
              <a:t>프로젝트 일정 </a:t>
            </a:r>
            <a:r>
              <a:rPr lang="en-US" altLang="ko-KR" sz="5200" dirty="0">
                <a:solidFill>
                  <a:srgbClr val="4252FF"/>
                </a:solidFill>
                <a:ea typeface="KOHIBaeumOTF"/>
              </a:rPr>
              <a:t>- </a:t>
            </a:r>
            <a:r>
              <a:rPr lang="ko-KR" altLang="en-US" sz="5200" dirty="0" err="1">
                <a:solidFill>
                  <a:srgbClr val="4252FF"/>
                </a:solidFill>
                <a:ea typeface="KOHIBaeumOTF"/>
              </a:rPr>
              <a:t>간트차트</a:t>
            </a:r>
            <a:endParaRPr lang="en-US" altLang="ko-KR" sz="5200" dirty="0">
              <a:solidFill>
                <a:srgbClr val="4252FF"/>
              </a:solidFill>
              <a:ea typeface="KOHIBaeumOTF"/>
            </a:endParaRPr>
          </a:p>
        </p:txBody>
      </p:sp>
    </p:spTree>
    <p:extLst>
      <p:ext uri="{BB962C8B-B14F-4D97-AF65-F5344CB8AC3E}">
        <p14:creationId xmlns:p14="http://schemas.microsoft.com/office/powerpoint/2010/main" val="3587312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15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962C916-2DAF-673A-C9D8-4D42004EE81D}"/>
              </a:ext>
            </a:extLst>
          </p:cNvPr>
          <p:cNvGrpSpPr/>
          <p:nvPr/>
        </p:nvGrpSpPr>
        <p:grpSpPr>
          <a:xfrm>
            <a:off x="2339627" y="2110843"/>
            <a:ext cx="13608747" cy="7147457"/>
            <a:chOff x="1523987" y="2078451"/>
            <a:chExt cx="13608747" cy="714745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964C48F-906C-EF5A-91DF-41BE40195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760869">
              <a:off x="6774121" y="1570145"/>
              <a:ext cx="3796044" cy="7489851"/>
            </a:xfrm>
            <a:prstGeom prst="rect">
              <a:avLst/>
            </a:prstGeom>
          </p:spPr>
        </p:pic>
        <p:pic>
          <p:nvPicPr>
            <p:cNvPr id="37" name="Picture 4" descr="MockUPhone">
              <a:extLst>
                <a:ext uri="{FF2B5EF4-FFF2-40B4-BE49-F238E27FC236}">
                  <a16:creationId xmlns:a16="http://schemas.microsoft.com/office/drawing/2014/main" id="{C9376A8E-94CD-EB49-184E-8B6A0B871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39711">
              <a:off x="6075064" y="969396"/>
              <a:ext cx="5160835" cy="869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600F7B-D775-E4CD-2AD3-69FCAC32E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8418" y="2850320"/>
              <a:ext cx="3136542" cy="9653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829740A-3654-8E58-E591-4EA1EA31A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9219" y="5773664"/>
              <a:ext cx="2054462" cy="11549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0A98531-0C43-C71F-6BD2-4E87E369BC1A}"/>
                </a:ext>
              </a:extLst>
            </p:cNvPr>
            <p:cNvGrpSpPr/>
            <p:nvPr/>
          </p:nvGrpSpPr>
          <p:grpSpPr>
            <a:xfrm>
              <a:off x="1969856" y="4818678"/>
              <a:ext cx="1226161" cy="1285395"/>
              <a:chOff x="1197293" y="3694252"/>
              <a:chExt cx="1226161" cy="1285395"/>
            </a:xfrm>
          </p:grpSpPr>
          <p:pic>
            <p:nvPicPr>
              <p:cNvPr id="11" name="그림 1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9F4BA8A-DD3B-A386-FF71-8268081CB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7293" y="3750460"/>
                <a:ext cx="1137507" cy="1137507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81FE68A-0C42-28AE-E82E-0F82AE6EE02D}"/>
                  </a:ext>
                </a:extLst>
              </p:cNvPr>
              <p:cNvSpPr/>
              <p:nvPr/>
            </p:nvSpPr>
            <p:spPr>
              <a:xfrm>
                <a:off x="2078078" y="3696038"/>
                <a:ext cx="345376" cy="3543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AF5537D-8D98-C162-7F78-73166B254A5C}"/>
                  </a:ext>
                </a:extLst>
              </p:cNvPr>
              <p:cNvSpPr/>
              <p:nvPr/>
            </p:nvSpPr>
            <p:spPr>
              <a:xfrm>
                <a:off x="2078078" y="4160677"/>
                <a:ext cx="345376" cy="3543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DFD281B-31D4-EA7E-A9CD-0BAE2B0E4399}"/>
                  </a:ext>
                </a:extLst>
              </p:cNvPr>
              <p:cNvSpPr/>
              <p:nvPr/>
            </p:nvSpPr>
            <p:spPr>
              <a:xfrm>
                <a:off x="2078078" y="4625317"/>
                <a:ext cx="345376" cy="3543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4AF4FB9-4F45-7FAD-C36C-DD67ABB2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8078" y="3694252"/>
                <a:ext cx="345376" cy="34537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7AAD2E1-C3F8-E73A-67C3-F23C580C6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6117" y="4183446"/>
                <a:ext cx="308791" cy="308791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2A038E8-F157-2B91-9CE9-02E5455E4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6117" y="4649238"/>
                <a:ext cx="317073" cy="317073"/>
              </a:xfrm>
              <a:prstGeom prst="rect">
                <a:avLst/>
              </a:prstGeom>
            </p:spPr>
          </p:pic>
        </p:grp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D055578-F558-67FD-AA4B-5AC7C318E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3802" y="8693146"/>
              <a:ext cx="3864004" cy="776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290E0DE-8A8B-C756-7438-E4173CB799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5425" y="6121174"/>
              <a:ext cx="6279453" cy="2030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8BE59F5-00DA-BF29-8324-B3E2CC3F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4886" y="2078451"/>
              <a:ext cx="785078" cy="78507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FE0641-17D8-4496-9BDB-2D5C09E5C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89700" y="5617993"/>
              <a:ext cx="875593" cy="875593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2888A3-AFB4-5435-BFF3-5DCD2817B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146" y="7602480"/>
              <a:ext cx="1834597" cy="443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87FC3F3-6C9A-0B49-8B0D-D047306F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87874" y="7427721"/>
              <a:ext cx="806000" cy="806000"/>
            </a:xfrm>
            <a:prstGeom prst="rect">
              <a:avLst/>
            </a:prstGeom>
          </p:spPr>
        </p:pic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67D4A97-9CE1-4F3A-085C-469C85D32F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9200" y="4796244"/>
              <a:ext cx="2094629" cy="1090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D5BFEA-A56A-4658-1913-3C1A64C07930}"/>
                </a:ext>
              </a:extLst>
            </p:cNvPr>
            <p:cNvSpPr txBox="1"/>
            <p:nvPr/>
          </p:nvSpPr>
          <p:spPr>
            <a:xfrm>
              <a:off x="3614200" y="2850320"/>
              <a:ext cx="1044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AI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 추천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48F349-EE42-CEED-17C2-F6E1F2699B59}"/>
                </a:ext>
              </a:extLst>
            </p:cNvPr>
            <p:cNvSpPr txBox="1"/>
            <p:nvPr/>
          </p:nvSpPr>
          <p:spPr>
            <a:xfrm>
              <a:off x="1523987" y="6223557"/>
              <a:ext cx="2197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코디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카테고리별 분류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F38FDF-E32C-6CA6-46A9-F1C7CE94CB9E}"/>
                </a:ext>
              </a:extLst>
            </p:cNvPr>
            <p:cNvSpPr txBox="1"/>
            <p:nvPr/>
          </p:nvSpPr>
          <p:spPr>
            <a:xfrm>
              <a:off x="3284124" y="8209449"/>
              <a:ext cx="1013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옷 추가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D2B66E-2BAF-5579-9259-5527F2737777}"/>
                </a:ext>
              </a:extLst>
            </p:cNvPr>
            <p:cNvSpPr txBox="1"/>
            <p:nvPr/>
          </p:nvSpPr>
          <p:spPr>
            <a:xfrm>
              <a:off x="11550989" y="8825798"/>
              <a:ext cx="1697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내 손안의 옷장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33AEEC-F81A-CD87-5F79-7F92320E1DFC}"/>
                </a:ext>
              </a:extLst>
            </p:cNvPr>
            <p:cNvSpPr txBox="1"/>
            <p:nvPr/>
          </p:nvSpPr>
          <p:spPr>
            <a:xfrm>
              <a:off x="13227887" y="6418043"/>
              <a:ext cx="19048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일자별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DLaM Display" panose="020F0502020204030204" pitchFamily="2" charset="0"/>
                </a:rPr>
                <a:t> 코디 관리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BB27138-C8E1-0A71-82F9-E4CF3C0EE317}"/>
                </a:ext>
              </a:extLst>
            </p:cNvPr>
            <p:cNvGrpSpPr/>
            <p:nvPr/>
          </p:nvGrpSpPr>
          <p:grpSpPr>
            <a:xfrm>
              <a:off x="11688412" y="7654396"/>
              <a:ext cx="1105992" cy="1254223"/>
              <a:chOff x="9388479" y="2662141"/>
              <a:chExt cx="1606228" cy="172470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8C95069-C295-C515-6187-6C50EC665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88479" y="2780621"/>
                <a:ext cx="1606228" cy="1606228"/>
              </a:xfrm>
              <a:prstGeom prst="rect">
                <a:avLst/>
              </a:prstGeom>
            </p:spPr>
          </p:pic>
          <p:sp>
            <p:nvSpPr>
              <p:cNvPr id="24" name="하트 23">
                <a:extLst>
                  <a:ext uri="{FF2B5EF4-FFF2-40B4-BE49-F238E27FC236}">
                    <a16:creationId xmlns:a16="http://schemas.microsoft.com/office/drawing/2014/main" id="{D5185B6E-7932-5B58-2EEC-7E7936AF7111}"/>
                  </a:ext>
                </a:extLst>
              </p:cNvPr>
              <p:cNvSpPr/>
              <p:nvPr/>
            </p:nvSpPr>
            <p:spPr>
              <a:xfrm>
                <a:off x="9588679" y="2662141"/>
                <a:ext cx="1157117" cy="1088540"/>
              </a:xfrm>
              <a:prstGeom prst="hear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B95783C-10D5-8DF4-5006-7FC3CCD92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69733" y="7602480"/>
              <a:ext cx="706164" cy="706164"/>
            </a:xfrm>
            <a:prstGeom prst="rect">
              <a:avLst/>
            </a:prstGeom>
          </p:spPr>
        </p:pic>
      </p:grpSp>
      <p:pic>
        <p:nvPicPr>
          <p:cNvPr id="35" name="Picture 7">
            <a:extLst>
              <a:ext uri="{FF2B5EF4-FFF2-40B4-BE49-F238E27FC236}">
                <a16:creationId xmlns:a16="http://schemas.microsoft.com/office/drawing/2014/main" id="{E6C4424E-4D2B-BA80-8F5C-373BE65F2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000" y="354693"/>
            <a:ext cx="508000" cy="508000"/>
          </a:xfrm>
          <a:prstGeom prst="rect">
            <a:avLst/>
          </a:prstGeom>
        </p:spPr>
      </p:pic>
      <p:sp>
        <p:nvSpPr>
          <p:cNvPr id="36" name="TextBox 6">
            <a:extLst>
              <a:ext uri="{FF2B5EF4-FFF2-40B4-BE49-F238E27FC236}">
                <a16:creationId xmlns:a16="http://schemas.microsoft.com/office/drawing/2014/main" id="{62987CE4-E777-0FA1-5B9F-931A30D0286B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rgbClr val="4252FF"/>
                </a:solidFill>
                <a:ea typeface="KOHIBaeumOTF"/>
              </a:rPr>
              <a:t>프로젝트 개념도</a:t>
            </a:r>
            <a:endParaRPr lang="en-US" altLang="ko-KR" sz="5200" dirty="0">
              <a:solidFill>
                <a:srgbClr val="4252FF"/>
              </a:solidFill>
              <a:ea typeface="KOHIBaeumOTF"/>
            </a:endParaRPr>
          </a:p>
        </p:txBody>
      </p:sp>
    </p:spTree>
    <p:extLst>
      <p:ext uri="{BB962C8B-B14F-4D97-AF65-F5344CB8AC3E}">
        <p14:creationId xmlns:p14="http://schemas.microsoft.com/office/powerpoint/2010/main" val="960177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1E2BA-1596-6E8B-B99A-D08494990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AA7BFA-3932-2B5F-1242-54954CD8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9220200" cy="10439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21954D-6740-0D27-0642-F719FD7C88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88900" y="-76200"/>
            <a:ext cx="9220200" cy="10439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A323CE7-BF73-5653-4B35-C7B3B34C6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8521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FED73F8-77D0-0AFC-2B59-431666E3B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1104900"/>
            <a:ext cx="8521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2052502-69EE-BD84-26DE-6E5F970D07B2}"/>
              </a:ext>
            </a:extLst>
          </p:cNvPr>
          <p:cNvSpPr txBox="1"/>
          <p:nvPr/>
        </p:nvSpPr>
        <p:spPr>
          <a:xfrm>
            <a:off x="9791700" y="2476500"/>
            <a:ext cx="7848600" cy="562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5200" spc="10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아키텍쳐 다이어그램</a:t>
            </a:r>
            <a:endParaRPr lang="en-US" altLang="ko-KR" sz="5200" spc="100">
              <a:solidFill>
                <a:srgbClr val="4252FF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  <a:p>
            <a:pPr lvl="0" algn="ctr">
              <a:lnSpc>
                <a:spcPct val="103749"/>
              </a:lnSpc>
            </a:pPr>
            <a:r>
              <a:rPr lang="en-US" altLang="ko-KR" sz="4400" b="0" i="0" u="none" strike="noStrike" spc="10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(</a:t>
            </a:r>
            <a:r>
              <a:rPr lang="ko-KR" altLang="en-US" sz="4700" b="0" i="0" u="none" strike="noStrike" spc="10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개발환경</a:t>
            </a:r>
            <a:r>
              <a:rPr lang="en-US" altLang="ko-KR" sz="4700" b="0" i="0" u="none" strike="noStrike" spc="10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)</a:t>
            </a:r>
            <a:endParaRPr lang="ko-KR" sz="4700" b="0" i="0" u="none" strike="noStrike" spc="100" dirty="0">
              <a:solidFill>
                <a:srgbClr val="4252FF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A47AA1-9EB7-2E30-C0DB-DD1F2E8BCF6C}"/>
              </a:ext>
            </a:extLst>
          </p:cNvPr>
          <p:cNvSpPr/>
          <p:nvPr/>
        </p:nvSpPr>
        <p:spPr>
          <a:xfrm>
            <a:off x="635000" y="354693"/>
            <a:ext cx="507600" cy="50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2B6BE99-4854-254D-370D-7A35EAFED674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16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7D6A9D-449F-5072-2377-C8FBD5E88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1651652"/>
            <a:ext cx="5835684" cy="8251768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9766F73A-EABB-C5F1-A05F-4E57DBCD94E7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chemeClr val="bg1"/>
                </a:solidFill>
                <a:ea typeface="KOHIBaeumOTF"/>
              </a:rPr>
              <a:t>프로젝트 구성도</a:t>
            </a:r>
            <a:endParaRPr lang="en-US" altLang="ko-KR" sz="5200" dirty="0">
              <a:solidFill>
                <a:schemeClr val="bg1"/>
              </a:solidFill>
              <a:ea typeface="KOHIBaeumOTF"/>
            </a:endParaRPr>
          </a:p>
        </p:txBody>
      </p:sp>
    </p:spTree>
    <p:extLst>
      <p:ext uri="{BB962C8B-B14F-4D97-AF65-F5344CB8AC3E}">
        <p14:creationId xmlns:p14="http://schemas.microsoft.com/office/powerpoint/2010/main" val="200186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3F055-48D3-FD42-B90A-BF6F83F46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12E5A8-0343-A73C-8F4D-8BA9ACE4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9220200" cy="10439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FE53B3-47B4-3E80-AD54-6B95E671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88900" y="-76200"/>
            <a:ext cx="9220200" cy="10439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06032B5-EF26-B4DF-821A-0547EB622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8521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20289BC-32E3-8A1A-15D0-00A8A7DBA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1104900"/>
            <a:ext cx="8521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893F922-D89E-C3FB-AC32-9036B62691AA}"/>
              </a:ext>
            </a:extLst>
          </p:cNvPr>
          <p:cNvSpPr txBox="1"/>
          <p:nvPr/>
        </p:nvSpPr>
        <p:spPr>
          <a:xfrm>
            <a:off x="9791700" y="2476500"/>
            <a:ext cx="7848600" cy="562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altLang="ko-KR" sz="5200" b="0" i="0" u="none" strike="noStrike" spc="1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AI </a:t>
            </a:r>
            <a:r>
              <a:rPr lang="ko-KR" altLang="en-US" sz="5200" b="0" i="0" u="none" strike="noStrike" spc="1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코디 추천</a:t>
            </a:r>
            <a:endParaRPr lang="ko-KR" sz="5200" b="0" i="0" u="none" strike="noStrike" spc="100" dirty="0">
              <a:solidFill>
                <a:srgbClr val="4252FF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pic>
        <p:nvPicPr>
          <p:cNvPr id="11" name="그림 10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6C912A0-FCB4-9A76-0638-F17BD8389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85900"/>
            <a:ext cx="3841750" cy="8309872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08A5AE2A-729E-5F9A-346F-961EF7D16171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17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0748368-90FF-44A4-AB05-8CA4305FA584}"/>
              </a:ext>
            </a:extLst>
          </p:cNvPr>
          <p:cNvSpPr/>
          <p:nvPr/>
        </p:nvSpPr>
        <p:spPr>
          <a:xfrm>
            <a:off x="635000" y="354693"/>
            <a:ext cx="507600" cy="50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83EE47E-1127-64F6-D54B-FB4D00D711BA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chemeClr val="bg1"/>
                </a:solidFill>
                <a:ea typeface="KOHIBaeumOTF"/>
              </a:rPr>
              <a:t>예상 피그마 결과물</a:t>
            </a:r>
            <a:endParaRPr lang="en-US" altLang="ko-KR" sz="5200" dirty="0">
              <a:solidFill>
                <a:schemeClr val="bg1"/>
              </a:solidFill>
              <a:ea typeface="KOHIBaeumOTF"/>
            </a:endParaRPr>
          </a:p>
        </p:txBody>
      </p:sp>
    </p:spTree>
    <p:extLst>
      <p:ext uri="{BB962C8B-B14F-4D97-AF65-F5344CB8AC3E}">
        <p14:creationId xmlns:p14="http://schemas.microsoft.com/office/powerpoint/2010/main" val="3268898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3D475-FAB7-B7B7-6DB9-4FD7A959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11413C0-0150-73A6-4C02-0AB4CDB7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9220200" cy="10439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BC5831-3392-3B13-C364-AFBBAA2209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88900" y="-76200"/>
            <a:ext cx="9220200" cy="10439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1E6E2F0-301C-7944-888D-58223AD37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8521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E07866-3158-11AB-649C-9D1F65368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1104900"/>
            <a:ext cx="8521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6815B18B-F1F7-3229-3A45-CBD2574E232C}"/>
              </a:ext>
            </a:extLst>
          </p:cNvPr>
          <p:cNvSpPr txBox="1"/>
          <p:nvPr/>
        </p:nvSpPr>
        <p:spPr>
          <a:xfrm>
            <a:off x="9791700" y="2476500"/>
            <a:ext cx="7848600" cy="562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5200" b="0" i="0" u="none" strike="noStrike" spc="1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카테고리별 코디 분류</a:t>
            </a:r>
            <a:endParaRPr lang="en-US" altLang="ko-KR" sz="5200" b="0" i="0" u="none" strike="noStrike" spc="100" dirty="0">
              <a:solidFill>
                <a:srgbClr val="4252FF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  <a:p>
            <a:pPr lvl="0" algn="ctr">
              <a:lnSpc>
                <a:spcPct val="103749"/>
              </a:lnSpc>
            </a:pPr>
            <a:endParaRPr lang="en-US" altLang="ko-KR" sz="500" b="0" i="0" u="none" strike="noStrike" spc="100" dirty="0">
              <a:solidFill>
                <a:srgbClr val="4252FF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CECF83-2558-B0DD-5947-7E89230BF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0" y="1485900"/>
            <a:ext cx="3841749" cy="830987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BBC62A6-3141-D664-6511-48F55AB117E5}"/>
              </a:ext>
            </a:extLst>
          </p:cNvPr>
          <p:cNvSpPr/>
          <p:nvPr/>
        </p:nvSpPr>
        <p:spPr>
          <a:xfrm>
            <a:off x="635000" y="354693"/>
            <a:ext cx="507600" cy="50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03FA3-1D6C-23E7-533F-834F847C5ACF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chemeClr val="bg1"/>
                </a:solidFill>
                <a:ea typeface="KOHIBaeumOTF"/>
              </a:rPr>
              <a:t>예상 피그마 결과물</a:t>
            </a:r>
            <a:endParaRPr lang="en-US" altLang="ko-KR" sz="5200" dirty="0">
              <a:solidFill>
                <a:schemeClr val="bg1"/>
              </a:solidFill>
              <a:ea typeface="KOHIBaeumOTF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338E9EC-2D5A-07A7-7C55-6BF7A382FCAB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18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22B51F-F64D-0660-AA22-7EA9388C1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342" y="5844036"/>
            <a:ext cx="7619316" cy="1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10">
            <a:extLst>
              <a:ext uri="{FF2B5EF4-FFF2-40B4-BE49-F238E27FC236}">
                <a16:creationId xmlns:a16="http://schemas.microsoft.com/office/drawing/2014/main" id="{5C3677A2-2C6A-EE04-21B4-3DF2AE0B1A67}"/>
              </a:ext>
            </a:extLst>
          </p:cNvPr>
          <p:cNvSpPr txBox="1"/>
          <p:nvPr/>
        </p:nvSpPr>
        <p:spPr>
          <a:xfrm>
            <a:off x="7848600" y="57150"/>
            <a:ext cx="8547100" cy="1123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endParaRPr lang="en-US" altLang="ko-KR" sz="2000" b="1" dirty="0">
              <a:solidFill>
                <a:srgbClr val="FF0000">
                  <a:alpha val="65098"/>
                </a:srgbClr>
              </a:solidFill>
              <a:latin typeface="KOHINanumOTF Light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9E4882-A7EE-5627-7661-7F63B70A97D3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302998"/>
            <a:ext cx="4762793" cy="1800000"/>
            <a:chOff x="603250" y="1302998"/>
            <a:chExt cx="5638799" cy="213106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5000"/>
            </a:blip>
            <a:stretch>
              <a:fillRect/>
            </a:stretch>
          </p:blipFill>
          <p:spPr>
            <a:xfrm>
              <a:off x="603250" y="1302998"/>
              <a:ext cx="5638799" cy="213106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96850" y="1861004"/>
              <a:ext cx="952500" cy="762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flipV="1">
              <a:off x="857250" y="2211890"/>
              <a:ext cx="5238750" cy="4571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49" y="2774990"/>
              <a:ext cx="190500" cy="190500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1301750" y="2689265"/>
              <a:ext cx="479425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16199"/>
                </a:lnSpc>
              </a:pPr>
              <a:r>
                <a:rPr lang="ko-KR" altLang="en-US" sz="2000" b="1" i="0" u="none" strike="noStrike" dirty="0" err="1">
                  <a:solidFill>
                    <a:srgbClr val="4D4D4D">
                      <a:alpha val="65098"/>
                    </a:srgbClr>
                  </a:solidFill>
                  <a:latin typeface="KOHI나눔OTF Light" panose="00000300000000000000" pitchFamily="50" charset="-127"/>
                  <a:ea typeface="KOHI나눔OTF Light" panose="00000300000000000000" pitchFamily="50" charset="-127"/>
                </a:rPr>
                <a:t>팀장（프로젝트</a:t>
              </a:r>
              <a:r>
                <a:rPr lang="ko-KR" altLang="en-US" sz="2000" b="1" dirty="0" err="1">
                  <a:solidFill>
                    <a:srgbClr val="4D4D4D">
                      <a:alpha val="65098"/>
                    </a:srgbClr>
                  </a:solidFill>
                  <a:latin typeface="KOHI나눔OTF Light" panose="00000300000000000000" pitchFamily="50" charset="-127"/>
                  <a:ea typeface="KOHI나눔OTF Light" panose="00000300000000000000" pitchFamily="50" charset="-127"/>
                </a:rPr>
                <a:t>총괄</a:t>
              </a:r>
              <a:r>
                <a:rPr lang="ko-KR" altLang="en-US" sz="2000" b="1" i="0" u="none" strike="noStrike" dirty="0">
                  <a:solidFill>
                    <a:srgbClr val="4D4D4D">
                      <a:alpha val="65098"/>
                    </a:srgbClr>
                  </a:solidFill>
                  <a:latin typeface="KOHI나눔OTF Light" panose="00000300000000000000" pitchFamily="50" charset="-127"/>
                  <a:ea typeface="KOHI나눔OTF Light" panose="00000300000000000000" pitchFamily="50" charset="-127"/>
                </a:rPr>
                <a:t>）</a:t>
              </a:r>
              <a:endParaRPr lang="en-US" altLang="ko-KR" sz="2000" b="1" i="0" u="none" strike="noStrike" dirty="0">
                <a:solidFill>
                  <a:srgbClr val="4D4D4D">
                    <a:alpha val="65098"/>
                  </a:srgbClr>
                </a:solidFill>
                <a:latin typeface="KOHI나눔OTF Light" panose="00000300000000000000" pitchFamily="50" charset="-127"/>
                <a:ea typeface="KOHI나눔OTF Light" panose="000003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BAA21D3-EE2D-6F01-6090-4F01DB0D83A4}"/>
                </a:ext>
              </a:extLst>
            </p:cNvPr>
            <p:cNvSpPr txBox="1"/>
            <p:nvPr/>
          </p:nvSpPr>
          <p:spPr>
            <a:xfrm>
              <a:off x="857250" y="1501775"/>
              <a:ext cx="3562350" cy="765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김민성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E5AB299-6755-D0DD-9EC1-71C9A5EB17C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419860"/>
            <a:ext cx="4762793" cy="1800000"/>
            <a:chOff x="603250" y="1302998"/>
            <a:chExt cx="5638799" cy="2131069"/>
          </a:xfrm>
        </p:grpSpPr>
        <p:pic>
          <p:nvPicPr>
            <p:cNvPr id="46" name="Picture 9">
              <a:extLst>
                <a:ext uri="{FF2B5EF4-FFF2-40B4-BE49-F238E27FC236}">
                  <a16:creationId xmlns:a16="http://schemas.microsoft.com/office/drawing/2014/main" id="{E47E653F-C760-82D5-FD2B-BBA8AD43C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"/>
            </a:blip>
            <a:stretch>
              <a:fillRect/>
            </a:stretch>
          </p:blipFill>
          <p:spPr>
            <a:xfrm>
              <a:off x="603250" y="1302998"/>
              <a:ext cx="5638799" cy="2131069"/>
            </a:xfrm>
            <a:prstGeom prst="rect">
              <a:avLst/>
            </a:prstGeom>
          </p:spPr>
        </p:pic>
        <p:pic>
          <p:nvPicPr>
            <p:cNvPr id="47" name="Picture 10">
              <a:extLst>
                <a:ext uri="{FF2B5EF4-FFF2-40B4-BE49-F238E27FC236}">
                  <a16:creationId xmlns:a16="http://schemas.microsoft.com/office/drawing/2014/main" id="{2397A3D3-4D19-0CC9-17D5-BDB7C59AA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96850" y="1861004"/>
              <a:ext cx="952500" cy="76200"/>
            </a:xfrm>
            <a:prstGeom prst="rect">
              <a:avLst/>
            </a:prstGeom>
          </p:spPr>
        </p:pic>
        <p:pic>
          <p:nvPicPr>
            <p:cNvPr id="48" name="Picture 11">
              <a:extLst>
                <a:ext uri="{FF2B5EF4-FFF2-40B4-BE49-F238E27FC236}">
                  <a16:creationId xmlns:a16="http://schemas.microsoft.com/office/drawing/2014/main" id="{3C83F17A-6F36-7864-946B-634ED7C2F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flipV="1">
              <a:off x="857250" y="2211890"/>
              <a:ext cx="5238750" cy="45719"/>
            </a:xfrm>
            <a:prstGeom prst="rect">
              <a:avLst/>
            </a:prstGeom>
          </p:spPr>
        </p:pic>
        <p:pic>
          <p:nvPicPr>
            <p:cNvPr id="49" name="Picture 16">
              <a:extLst>
                <a:ext uri="{FF2B5EF4-FFF2-40B4-BE49-F238E27FC236}">
                  <a16:creationId xmlns:a16="http://schemas.microsoft.com/office/drawing/2014/main" id="{85A6C4D5-93DF-56D4-B055-FEB76D39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49" y="2774990"/>
              <a:ext cx="190500" cy="190500"/>
            </a:xfrm>
            <a:prstGeom prst="rect">
              <a:avLst/>
            </a:prstGeom>
          </p:spPr>
        </p:pic>
        <p:sp>
          <p:nvSpPr>
            <p:cNvPr id="50" name="TextBox 23">
              <a:extLst>
                <a:ext uri="{FF2B5EF4-FFF2-40B4-BE49-F238E27FC236}">
                  <a16:creationId xmlns:a16="http://schemas.microsoft.com/office/drawing/2014/main" id="{A21E1E51-BA5F-C844-3E5B-60B53CB5389D}"/>
                </a:ext>
              </a:extLst>
            </p:cNvPr>
            <p:cNvSpPr txBox="1"/>
            <p:nvPr/>
          </p:nvSpPr>
          <p:spPr>
            <a:xfrm>
              <a:off x="1301750" y="2689265"/>
              <a:ext cx="479425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16199"/>
                </a:lnSpc>
              </a:pPr>
              <a:r>
                <a:rPr lang="en-US" altLang="ko-KR" sz="2000" b="1" i="0" u="none" strike="noStrike" dirty="0">
                  <a:solidFill>
                    <a:srgbClr val="4D4D4D">
                      <a:alpha val="65098"/>
                    </a:srgbClr>
                  </a:solidFill>
                  <a:latin typeface="KOHINanumOTF Light"/>
                  <a:ea typeface="KOHINanumOTF Light"/>
                </a:rPr>
                <a:t>AI </a:t>
              </a:r>
              <a:r>
                <a:rPr lang="ko-KR" altLang="en-US" sz="2000" b="1" dirty="0">
                  <a:solidFill>
                    <a:srgbClr val="4D4D4D">
                      <a:alpha val="65098"/>
                    </a:srgbClr>
                  </a:solidFill>
                  <a:latin typeface="KOHINanumOTF Light"/>
                  <a:ea typeface="KOHINanumOTF Light"/>
                </a:rPr>
                <a:t>및 알고리즘 개발 담당</a:t>
              </a:r>
              <a:endParaRPr lang="en-US" altLang="ko-KR" sz="2000" b="1" i="0" u="none" strike="noStrike" dirty="0">
                <a:solidFill>
                  <a:srgbClr val="4D4D4D">
                    <a:alpha val="65098"/>
                  </a:srgbClr>
                </a:solidFill>
                <a:latin typeface="KOHINanumOTF Ligh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093A13-E2B2-7E53-A990-57D4CB35A4D5}"/>
                </a:ext>
              </a:extLst>
            </p:cNvPr>
            <p:cNvSpPr txBox="1"/>
            <p:nvPr/>
          </p:nvSpPr>
          <p:spPr>
            <a:xfrm>
              <a:off x="857250" y="1501775"/>
              <a:ext cx="3562350" cy="765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김로은</a:t>
              </a:r>
              <a:endParaRPr lang="ko-KR" altLang="en-US" sz="3600" dirty="0">
                <a:solidFill>
                  <a:srgbClr val="4252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9FF1743-6779-226D-6DF2-42C0B57B8154}"/>
              </a:ext>
            </a:extLst>
          </p:cNvPr>
          <p:cNvGrpSpPr>
            <a:grpSpLocks noChangeAspect="1"/>
          </p:cNvGrpSpPr>
          <p:nvPr/>
        </p:nvGrpSpPr>
        <p:grpSpPr>
          <a:xfrm>
            <a:off x="844548" y="5536722"/>
            <a:ext cx="4762793" cy="1800000"/>
            <a:chOff x="603250" y="1302998"/>
            <a:chExt cx="5638799" cy="2131069"/>
          </a:xfrm>
        </p:grpSpPr>
        <p:pic>
          <p:nvPicPr>
            <p:cNvPr id="84" name="Picture 9">
              <a:extLst>
                <a:ext uri="{FF2B5EF4-FFF2-40B4-BE49-F238E27FC236}">
                  <a16:creationId xmlns:a16="http://schemas.microsoft.com/office/drawing/2014/main" id="{EC47CE76-61F1-6683-E798-3D5E3115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"/>
            </a:blip>
            <a:stretch>
              <a:fillRect/>
            </a:stretch>
          </p:blipFill>
          <p:spPr>
            <a:xfrm>
              <a:off x="603250" y="1302998"/>
              <a:ext cx="5638799" cy="2131069"/>
            </a:xfrm>
            <a:prstGeom prst="rect">
              <a:avLst/>
            </a:prstGeom>
          </p:spPr>
        </p:pic>
        <p:pic>
          <p:nvPicPr>
            <p:cNvPr id="85" name="Picture 10">
              <a:extLst>
                <a:ext uri="{FF2B5EF4-FFF2-40B4-BE49-F238E27FC236}">
                  <a16:creationId xmlns:a16="http://schemas.microsoft.com/office/drawing/2014/main" id="{3EA44C8C-6C98-FF16-223A-9B05A5499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96850" y="1861004"/>
              <a:ext cx="952500" cy="76200"/>
            </a:xfrm>
            <a:prstGeom prst="rect">
              <a:avLst/>
            </a:prstGeom>
          </p:spPr>
        </p:pic>
        <p:pic>
          <p:nvPicPr>
            <p:cNvPr id="87" name="Picture 11">
              <a:extLst>
                <a:ext uri="{FF2B5EF4-FFF2-40B4-BE49-F238E27FC236}">
                  <a16:creationId xmlns:a16="http://schemas.microsoft.com/office/drawing/2014/main" id="{53596C7E-58BF-785D-7A62-733F9B9D1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flipV="1">
              <a:off x="857250" y="2211890"/>
              <a:ext cx="5238750" cy="45719"/>
            </a:xfrm>
            <a:prstGeom prst="rect">
              <a:avLst/>
            </a:prstGeom>
          </p:spPr>
        </p:pic>
        <p:pic>
          <p:nvPicPr>
            <p:cNvPr id="88" name="Picture 16">
              <a:extLst>
                <a:ext uri="{FF2B5EF4-FFF2-40B4-BE49-F238E27FC236}">
                  <a16:creationId xmlns:a16="http://schemas.microsoft.com/office/drawing/2014/main" id="{E9E18275-055B-5C1A-72FD-376C54D36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49" y="2774990"/>
              <a:ext cx="190500" cy="190500"/>
            </a:xfrm>
            <a:prstGeom prst="rect">
              <a:avLst/>
            </a:prstGeom>
          </p:spPr>
        </p:pic>
        <p:sp>
          <p:nvSpPr>
            <p:cNvPr id="89" name="TextBox 23">
              <a:extLst>
                <a:ext uri="{FF2B5EF4-FFF2-40B4-BE49-F238E27FC236}">
                  <a16:creationId xmlns:a16="http://schemas.microsoft.com/office/drawing/2014/main" id="{C6CA95DF-9550-E0F7-534D-61E7322198F4}"/>
                </a:ext>
              </a:extLst>
            </p:cNvPr>
            <p:cNvSpPr txBox="1"/>
            <p:nvPr/>
          </p:nvSpPr>
          <p:spPr>
            <a:xfrm>
              <a:off x="1301750" y="2689265"/>
              <a:ext cx="479425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16199"/>
                </a:lnSpc>
              </a:pPr>
              <a:r>
                <a:rPr lang="en-US" altLang="ko-KR" sz="2000" b="1" i="0" u="none" strike="noStrike">
                  <a:solidFill>
                    <a:srgbClr val="4D4D4D">
                      <a:alpha val="65098"/>
                    </a:srgbClr>
                  </a:solidFill>
                  <a:latin typeface="KOHINanumOTF Light"/>
                  <a:ea typeface="KOHINanumOTF Light"/>
                </a:rPr>
                <a:t>UI/UX </a:t>
              </a:r>
              <a:r>
                <a:rPr lang="ko-KR" altLang="en-US" sz="2000" b="1" i="0" u="none" strike="noStrike">
                  <a:solidFill>
                    <a:srgbClr val="4D4D4D">
                      <a:alpha val="65098"/>
                    </a:srgbClr>
                  </a:solidFill>
                  <a:latin typeface="KOHINanumOTF Light"/>
                  <a:ea typeface="KOHINanumOTF Light"/>
                </a:rPr>
                <a:t>담당</a:t>
              </a:r>
              <a:endParaRPr lang="en-US" altLang="ko-KR" sz="2000" b="1" i="0" u="none" strike="noStrike">
                <a:solidFill>
                  <a:srgbClr val="4D4D4D">
                    <a:alpha val="65098"/>
                  </a:srgbClr>
                </a:solidFill>
                <a:latin typeface="KOHINanumOTF Light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4E6478A-7BDF-0DF6-2487-B6AEC3ECE92A}"/>
                </a:ext>
              </a:extLst>
            </p:cNvPr>
            <p:cNvSpPr txBox="1"/>
            <p:nvPr/>
          </p:nvSpPr>
          <p:spPr>
            <a:xfrm>
              <a:off x="857250" y="1501775"/>
              <a:ext cx="3562350" cy="765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이유빈</a:t>
              </a:r>
              <a:endParaRPr lang="ko-KR" altLang="en-US" sz="3600" dirty="0">
                <a:solidFill>
                  <a:srgbClr val="4252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B858251-E94E-9271-114A-99BA08EEFE2B}"/>
              </a:ext>
            </a:extLst>
          </p:cNvPr>
          <p:cNvGrpSpPr>
            <a:grpSpLocks noChangeAspect="1"/>
          </p:cNvGrpSpPr>
          <p:nvPr/>
        </p:nvGrpSpPr>
        <p:grpSpPr>
          <a:xfrm>
            <a:off x="855221" y="7653585"/>
            <a:ext cx="4762793" cy="1800000"/>
            <a:chOff x="603250" y="1302998"/>
            <a:chExt cx="5638799" cy="2131069"/>
          </a:xfrm>
        </p:grpSpPr>
        <p:pic>
          <p:nvPicPr>
            <p:cNvPr id="92" name="Picture 9">
              <a:extLst>
                <a:ext uri="{FF2B5EF4-FFF2-40B4-BE49-F238E27FC236}">
                  <a16:creationId xmlns:a16="http://schemas.microsoft.com/office/drawing/2014/main" id="{DC719078-6310-410E-7D2F-88EA217CD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"/>
            </a:blip>
            <a:stretch>
              <a:fillRect/>
            </a:stretch>
          </p:blipFill>
          <p:spPr>
            <a:xfrm>
              <a:off x="603250" y="1302998"/>
              <a:ext cx="5638799" cy="2131069"/>
            </a:xfrm>
            <a:prstGeom prst="rect">
              <a:avLst/>
            </a:prstGeom>
          </p:spPr>
        </p:pic>
        <p:pic>
          <p:nvPicPr>
            <p:cNvPr id="93" name="Picture 10">
              <a:extLst>
                <a:ext uri="{FF2B5EF4-FFF2-40B4-BE49-F238E27FC236}">
                  <a16:creationId xmlns:a16="http://schemas.microsoft.com/office/drawing/2014/main" id="{20861DF0-C043-477F-E9CD-98E9062E7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96850" y="1861004"/>
              <a:ext cx="952500" cy="76200"/>
            </a:xfrm>
            <a:prstGeom prst="rect">
              <a:avLst/>
            </a:prstGeom>
          </p:spPr>
        </p:pic>
        <p:pic>
          <p:nvPicPr>
            <p:cNvPr id="94" name="Picture 11">
              <a:extLst>
                <a:ext uri="{FF2B5EF4-FFF2-40B4-BE49-F238E27FC236}">
                  <a16:creationId xmlns:a16="http://schemas.microsoft.com/office/drawing/2014/main" id="{785D3829-2F11-4288-3F64-BBF7A0A3D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flipV="1">
              <a:off x="857250" y="2211890"/>
              <a:ext cx="5238750" cy="45719"/>
            </a:xfrm>
            <a:prstGeom prst="rect">
              <a:avLst/>
            </a:prstGeom>
          </p:spPr>
        </p:pic>
        <p:pic>
          <p:nvPicPr>
            <p:cNvPr id="95" name="Picture 16">
              <a:extLst>
                <a:ext uri="{FF2B5EF4-FFF2-40B4-BE49-F238E27FC236}">
                  <a16:creationId xmlns:a16="http://schemas.microsoft.com/office/drawing/2014/main" id="{6CED7722-2E14-FDD5-C902-A504D56E8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49" y="2774990"/>
              <a:ext cx="190500" cy="190500"/>
            </a:xfrm>
            <a:prstGeom prst="rect">
              <a:avLst/>
            </a:prstGeom>
          </p:spPr>
        </p:pic>
        <p:sp>
          <p:nvSpPr>
            <p:cNvPr id="96" name="TextBox 23">
              <a:extLst>
                <a:ext uri="{FF2B5EF4-FFF2-40B4-BE49-F238E27FC236}">
                  <a16:creationId xmlns:a16="http://schemas.microsoft.com/office/drawing/2014/main" id="{E13179A2-442D-22CF-D753-D09B37FF41DB}"/>
                </a:ext>
              </a:extLst>
            </p:cNvPr>
            <p:cNvSpPr txBox="1"/>
            <p:nvPr/>
          </p:nvSpPr>
          <p:spPr>
            <a:xfrm>
              <a:off x="1301750" y="2689265"/>
              <a:ext cx="479425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16199"/>
                </a:lnSpc>
              </a:pPr>
              <a:r>
                <a:rPr lang="ko-KR" altLang="en-US" sz="2000" b="1" i="0" u="none" strike="noStrike">
                  <a:solidFill>
                    <a:srgbClr val="4D4D4D">
                      <a:alpha val="65098"/>
                    </a:srgbClr>
                  </a:solidFill>
                  <a:latin typeface="KOHINanumOTF Light"/>
                  <a:ea typeface="KOHINanumOTF Light"/>
                </a:rPr>
                <a:t>데이터베이스 담당</a:t>
              </a:r>
              <a:endParaRPr lang="en-US" altLang="ko-KR" sz="2000" b="1" i="0" u="none" strike="noStrike">
                <a:solidFill>
                  <a:srgbClr val="4D4D4D">
                    <a:alpha val="65098"/>
                  </a:srgbClr>
                </a:solidFill>
                <a:latin typeface="KOHINanumOTF Light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BD2BCE2-8706-05E0-5009-C44A4D91F4B3}"/>
                </a:ext>
              </a:extLst>
            </p:cNvPr>
            <p:cNvSpPr txBox="1"/>
            <p:nvPr/>
          </p:nvSpPr>
          <p:spPr>
            <a:xfrm>
              <a:off x="857250" y="1501775"/>
              <a:ext cx="3562350" cy="765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정민준</a:t>
              </a:r>
              <a:endParaRPr lang="ko-KR" altLang="en-US" sz="3600" dirty="0">
                <a:solidFill>
                  <a:srgbClr val="4252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98" name="Picture 7">
            <a:extLst>
              <a:ext uri="{FF2B5EF4-FFF2-40B4-BE49-F238E27FC236}">
                <a16:creationId xmlns:a16="http://schemas.microsoft.com/office/drawing/2014/main" id="{8D9ED597-7680-5A9C-D2E7-9E87A8F3A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354693"/>
            <a:ext cx="508000" cy="508000"/>
          </a:xfrm>
          <a:prstGeom prst="rect">
            <a:avLst/>
          </a:prstGeom>
        </p:spPr>
      </p:pic>
      <p:sp>
        <p:nvSpPr>
          <p:cNvPr id="101" name="TextBox 6">
            <a:extLst>
              <a:ext uri="{FF2B5EF4-FFF2-40B4-BE49-F238E27FC236}">
                <a16:creationId xmlns:a16="http://schemas.microsoft.com/office/drawing/2014/main" id="{6BF48F48-B100-E28B-565E-67EE71CCF86A}"/>
              </a:ext>
            </a:extLst>
          </p:cNvPr>
          <p:cNvSpPr txBox="1"/>
          <p:nvPr/>
        </p:nvSpPr>
        <p:spPr>
          <a:xfrm>
            <a:off x="1462314" y="81643"/>
            <a:ext cx="6616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 dirty="0">
                <a:solidFill>
                  <a:srgbClr val="4252FF"/>
                </a:solidFill>
                <a:ea typeface="KOHIBaeumOTF"/>
              </a:rPr>
              <a:t>팀원 역할</a:t>
            </a:r>
            <a:endParaRPr lang="en-US" altLang="ko-KR" sz="5200" dirty="0">
              <a:solidFill>
                <a:srgbClr val="4252FF"/>
              </a:solidFill>
              <a:ea typeface="KOHIBaeumOTF"/>
            </a:endParaRPr>
          </a:p>
        </p:txBody>
      </p:sp>
      <p:pic>
        <p:nvPicPr>
          <p:cNvPr id="103" name="그림 102" descr="사람, 의류, 실내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E3A9300-79BE-2ED9-4543-718BBAF53E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93" y="1931074"/>
            <a:ext cx="8839200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9A4839-8199-993F-5524-B530E08A5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87CE86D-0E4F-776A-A6D7-35579C20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9220200" cy="10439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014EBBA-936D-A85E-3D34-392CC56704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88900" y="-76200"/>
            <a:ext cx="9220200" cy="10439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C73EB8-8B92-817E-08E8-E342D57A3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8521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5CDF399-E16B-DB79-61A3-FC1383890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1104900"/>
            <a:ext cx="8521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51C7E4C-32E6-9D27-D681-7E46E0FC18D6}"/>
              </a:ext>
            </a:extLst>
          </p:cNvPr>
          <p:cNvSpPr txBox="1"/>
          <p:nvPr/>
        </p:nvSpPr>
        <p:spPr>
          <a:xfrm>
            <a:off x="9791700" y="2476500"/>
            <a:ext cx="7848600" cy="562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5200" b="0" i="0" u="none" strike="noStrike" spc="100" dirty="0">
                <a:solidFill>
                  <a:srgbClr val="4252FF"/>
                </a:solidFill>
                <a:ea typeface="KOHIBaeumOTF"/>
              </a:rPr>
              <a:t>일정 관리 및</a:t>
            </a:r>
            <a:endParaRPr lang="en-US" altLang="ko-KR" sz="5200" b="0" i="0" u="none" strike="noStrike" spc="100" dirty="0">
              <a:solidFill>
                <a:srgbClr val="4252FF"/>
              </a:solidFill>
              <a:ea typeface="KOHIBaeumOTF"/>
            </a:endParaRPr>
          </a:p>
          <a:p>
            <a:pPr lvl="0" algn="ctr">
              <a:lnSpc>
                <a:spcPct val="103749"/>
              </a:lnSpc>
            </a:pPr>
            <a:r>
              <a:rPr lang="ko-KR" altLang="en-US" sz="5200" b="0" i="0" u="none" strike="noStrike" spc="100" dirty="0">
                <a:solidFill>
                  <a:srgbClr val="4252FF"/>
                </a:solidFill>
                <a:ea typeface="KOHIBaeumOTF"/>
              </a:rPr>
              <a:t>일자별 코디 관리</a:t>
            </a:r>
            <a:endParaRPr lang="ko-KR" sz="5200" b="0" i="0" u="none" strike="noStrike" spc="100" dirty="0">
              <a:solidFill>
                <a:srgbClr val="4252FF"/>
              </a:solidFill>
              <a:ea typeface="KOHIBaeumOTF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A0FFF0-AB33-94F4-CC4A-0C28EF9E4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1" y="1481830"/>
            <a:ext cx="3810000" cy="830987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1AFF7AB-8DDC-A2E1-5C03-3947B0854FDF}"/>
              </a:ext>
            </a:extLst>
          </p:cNvPr>
          <p:cNvSpPr/>
          <p:nvPr/>
        </p:nvSpPr>
        <p:spPr>
          <a:xfrm>
            <a:off x="635000" y="354693"/>
            <a:ext cx="507600" cy="50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436045D5-FB8E-8CBB-4FFE-6FECFECB289B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chemeClr val="bg1"/>
                </a:solidFill>
                <a:ea typeface="KOHIBaeumOTF"/>
              </a:rPr>
              <a:t>예상 피그마 결과물</a:t>
            </a:r>
            <a:endParaRPr lang="en-US" altLang="ko-KR" sz="5200" dirty="0">
              <a:solidFill>
                <a:schemeClr val="bg1"/>
              </a:solidFill>
              <a:ea typeface="KOHIBaeumOTF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206068B-DD82-47A0-070A-A200FD30BAE7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217961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72235-CD5D-A88D-9143-D320C9C43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ABC7F8-19A4-5E85-D3B9-1108348E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9220200" cy="10439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BF7FB20-3934-52AD-BB1A-3AE1FA222D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88900" y="-76200"/>
            <a:ext cx="9220200" cy="10439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FE38B4-D83F-20AB-B9D2-1A1FE8C3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8521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7E7E3F-A5E3-76B4-C760-6FBB35F7A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1104900"/>
            <a:ext cx="8521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18CFDDE-C9F8-7C84-765D-338B15EE341F}"/>
              </a:ext>
            </a:extLst>
          </p:cNvPr>
          <p:cNvSpPr txBox="1"/>
          <p:nvPr/>
        </p:nvSpPr>
        <p:spPr>
          <a:xfrm>
            <a:off x="9791700" y="2476500"/>
            <a:ext cx="7848600" cy="562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5200" b="0" i="0" u="none" strike="noStrike" spc="100" dirty="0">
                <a:solidFill>
                  <a:srgbClr val="4252FF"/>
                </a:solidFill>
                <a:ea typeface="KOHIBaeumOTF"/>
              </a:rPr>
              <a:t>옷 추가</a:t>
            </a:r>
            <a:endParaRPr lang="en-US" altLang="ko-KR" sz="5200" b="0" i="0" u="none" strike="noStrike" spc="100" dirty="0">
              <a:solidFill>
                <a:srgbClr val="4252FF"/>
              </a:solidFill>
              <a:ea typeface="KOHIBaeumOTF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815276-F33D-FFAA-9465-A93B5253D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0" y="1485902"/>
            <a:ext cx="3841747" cy="830986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A165146-74C9-F474-536D-60DB68983539}"/>
              </a:ext>
            </a:extLst>
          </p:cNvPr>
          <p:cNvSpPr/>
          <p:nvPr/>
        </p:nvSpPr>
        <p:spPr>
          <a:xfrm>
            <a:off x="635000" y="354693"/>
            <a:ext cx="507600" cy="50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A24D2-0CA1-5DA2-28B2-CEAB40BB2840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chemeClr val="bg1"/>
                </a:solidFill>
                <a:ea typeface="KOHIBaeumOTF"/>
              </a:rPr>
              <a:t>예상 피그마 결과물</a:t>
            </a:r>
            <a:endParaRPr lang="en-US" altLang="ko-KR" sz="5200" dirty="0">
              <a:solidFill>
                <a:schemeClr val="bg1"/>
              </a:solidFill>
              <a:ea typeface="KOHIBaeumOTF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C01218B-5D3A-433F-256C-0B20CC78A1A8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539370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9CB3F-87B8-D828-1D71-B74691CF0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594EF58-2059-F575-97D1-6B181245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9220200" cy="10439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F89B78-7A3C-7104-C728-EE63D48ED9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88900" y="-76200"/>
            <a:ext cx="9220200" cy="10439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75DC80-DF7F-C65A-DDBC-41046FDEA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8521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5212C12-3068-29D5-7536-74BE72F51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1104900"/>
            <a:ext cx="8521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72FBF1B-1432-34D2-FB7E-7BF4F8F7BC8D}"/>
              </a:ext>
            </a:extLst>
          </p:cNvPr>
          <p:cNvSpPr txBox="1"/>
          <p:nvPr/>
        </p:nvSpPr>
        <p:spPr>
          <a:xfrm>
            <a:off x="9791700" y="2476500"/>
            <a:ext cx="7848600" cy="562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5200" b="0" i="0" u="none" strike="noStrike" spc="100" dirty="0">
                <a:solidFill>
                  <a:srgbClr val="4252FF"/>
                </a:solidFill>
                <a:ea typeface="KOHIBaeumOTF"/>
              </a:rPr>
              <a:t>커스텀 </a:t>
            </a:r>
            <a:r>
              <a:rPr lang="ko-KR" altLang="en-US" sz="5200" spc="100" dirty="0">
                <a:solidFill>
                  <a:srgbClr val="4252FF"/>
                </a:solidFill>
                <a:ea typeface="KOHIBaeumOTF"/>
              </a:rPr>
              <a:t>코디</a:t>
            </a:r>
            <a:r>
              <a:rPr lang="ko-KR" altLang="en-US" sz="5200" b="0" i="0" u="none" strike="noStrike" spc="100" dirty="0">
                <a:solidFill>
                  <a:srgbClr val="4252FF"/>
                </a:solidFill>
                <a:ea typeface="KOHIBaeumOTF"/>
              </a:rPr>
              <a:t> 추가하기</a:t>
            </a:r>
            <a:endParaRPr lang="en-US" altLang="ko-KR" sz="5200" b="0" i="0" u="none" strike="noStrike" spc="100" dirty="0">
              <a:solidFill>
                <a:srgbClr val="4252FF"/>
              </a:solidFill>
              <a:ea typeface="KOHIBaeumOTF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FD0247-FAD9-716A-460B-9299BFEFC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0" y="1485902"/>
            <a:ext cx="3841747" cy="830986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76263A2-A28B-D3D0-87F7-46F6925A2E12}"/>
              </a:ext>
            </a:extLst>
          </p:cNvPr>
          <p:cNvSpPr/>
          <p:nvPr/>
        </p:nvSpPr>
        <p:spPr>
          <a:xfrm>
            <a:off x="635000" y="354693"/>
            <a:ext cx="507600" cy="50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2B89D-E656-3EBA-6E98-4E5313070F83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chemeClr val="bg1"/>
                </a:solidFill>
                <a:ea typeface="KOHIBaeumOTF"/>
              </a:rPr>
              <a:t>예상 피그마 결과물</a:t>
            </a:r>
            <a:endParaRPr lang="en-US" altLang="ko-KR" sz="5200" dirty="0">
              <a:solidFill>
                <a:schemeClr val="bg1"/>
              </a:solidFill>
              <a:ea typeface="KOHIBaeumOTF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519FFBBF-9BEF-60A3-4E92-4A6D3C205CFE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02340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911BA-7447-BC57-89A1-4E96670E5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15D061-A60B-0D38-A54A-FF1D0F833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9220200" cy="10439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5CDF7B-D8D8-3BCB-E400-91B5DF1D60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01600" y="-76200"/>
            <a:ext cx="9220200" cy="10439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9395D2-CABD-18F4-BC96-3F3BE4645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8521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9FBE300-4F28-A9E7-BEE7-82F57C5E9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1104900"/>
            <a:ext cx="8521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6A85E30-CA84-B996-F218-366BE31E89EA}"/>
              </a:ext>
            </a:extLst>
          </p:cNvPr>
          <p:cNvSpPr txBox="1"/>
          <p:nvPr/>
        </p:nvSpPr>
        <p:spPr>
          <a:xfrm>
            <a:off x="9791700" y="2476500"/>
            <a:ext cx="7848600" cy="562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5200" b="0" i="0" u="none" strike="noStrike" spc="100" dirty="0">
                <a:solidFill>
                  <a:srgbClr val="4252FF"/>
                </a:solidFill>
                <a:ea typeface="KOHIBaeumOTF"/>
              </a:rPr>
              <a:t>일정 추가</a:t>
            </a:r>
            <a:endParaRPr lang="en-US" altLang="ko-KR" sz="5200" b="0" i="0" u="none" strike="noStrike" spc="100" dirty="0">
              <a:solidFill>
                <a:srgbClr val="4252FF"/>
              </a:solidFill>
              <a:ea typeface="KOHIBaeumOTF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28F04C8-229C-97D8-F0E6-BF5EFE1F860C}"/>
              </a:ext>
            </a:extLst>
          </p:cNvPr>
          <p:cNvSpPr/>
          <p:nvPr/>
        </p:nvSpPr>
        <p:spPr>
          <a:xfrm>
            <a:off x="635000" y="354693"/>
            <a:ext cx="507600" cy="50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627D7A0F-7F83-36CE-7A7E-644E45CD1BAD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chemeClr val="bg1"/>
                </a:solidFill>
                <a:ea typeface="KOHIBaeumOTF"/>
              </a:rPr>
              <a:t>예상 피그마 결과물</a:t>
            </a:r>
            <a:endParaRPr lang="en-US" altLang="ko-KR" sz="5200" dirty="0">
              <a:solidFill>
                <a:schemeClr val="bg1"/>
              </a:solidFill>
              <a:ea typeface="KOHIBaeumOTF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6672D5C-3DB5-A33D-198E-B08749739315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spc="100" dirty="0">
                <a:solidFill>
                  <a:srgbClr val="4252FF"/>
                </a:solidFill>
                <a:latin typeface="KOHINanumOTF Light"/>
              </a:rPr>
              <a:t>20</a:t>
            </a:r>
            <a:endParaRPr lang="en-US" sz="2000" b="1" i="0" u="none" strike="noStrike" spc="100" dirty="0">
              <a:solidFill>
                <a:srgbClr val="4252FF"/>
              </a:solidFill>
              <a:latin typeface="KOHINanumOTF Ligh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6492FB-1602-8911-3FC8-A5BE8935A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1498600"/>
            <a:ext cx="3833996" cy="82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3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8CB44-EB4D-6BAE-4091-94B50474E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726498-36BD-0115-3CAD-D28C9C63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9220200" cy="10439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F3A9CE4-4529-3BA4-CF1D-4162927458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88900" y="-76200"/>
            <a:ext cx="9220200" cy="10439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6E01438-9BB5-446A-803C-C0E963FE3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8521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C0B749-9334-A182-4135-F16D77FAE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1104900"/>
            <a:ext cx="8521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7FF9B32-A505-44D0-CFCC-8FE99C645CEF}"/>
              </a:ext>
            </a:extLst>
          </p:cNvPr>
          <p:cNvSpPr txBox="1"/>
          <p:nvPr/>
        </p:nvSpPr>
        <p:spPr>
          <a:xfrm>
            <a:off x="9791700" y="2476500"/>
            <a:ext cx="7848600" cy="562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5200" b="0" i="0" u="none" strike="noStrike" spc="100">
                <a:solidFill>
                  <a:srgbClr val="4252FF"/>
                </a:solidFill>
                <a:ea typeface="KOHIBaeumOTF"/>
              </a:rPr>
              <a:t>마이페이지 </a:t>
            </a:r>
            <a:r>
              <a:rPr lang="en-US" altLang="ko-KR" sz="5200" b="0" i="0" u="none" strike="noStrike" spc="100">
                <a:solidFill>
                  <a:srgbClr val="4252FF"/>
                </a:solidFill>
                <a:ea typeface="KOHIBaeumOTF"/>
              </a:rPr>
              <a:t>-</a:t>
            </a:r>
            <a:r>
              <a:rPr lang="ko-KR" altLang="en-US" sz="5200" b="0" i="0" u="none" strike="noStrike" spc="100">
                <a:solidFill>
                  <a:srgbClr val="4252FF"/>
                </a:solidFill>
                <a:ea typeface="KOHIBaeumOTF"/>
              </a:rPr>
              <a:t> </a:t>
            </a:r>
            <a:r>
              <a:rPr lang="ko-KR" altLang="en-US" sz="5200" b="0" i="0" u="none" strike="noStrike" spc="100" dirty="0">
                <a:solidFill>
                  <a:srgbClr val="4252FF"/>
                </a:solidFill>
                <a:ea typeface="KOHIBaeumOTF"/>
              </a:rPr>
              <a:t>옷장 관리</a:t>
            </a:r>
            <a:endParaRPr lang="ko-KR" sz="5200" b="0" i="0" u="none" strike="noStrike" spc="100" dirty="0">
              <a:solidFill>
                <a:srgbClr val="4252FF"/>
              </a:solidFill>
              <a:ea typeface="KOHIBaeumOTF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54DB22-537A-DF07-2197-88870B9B7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0" y="1485901"/>
            <a:ext cx="3841748" cy="830987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77F4BF6-208D-C9F4-89A7-6516FA311BA8}"/>
              </a:ext>
            </a:extLst>
          </p:cNvPr>
          <p:cNvSpPr/>
          <p:nvPr/>
        </p:nvSpPr>
        <p:spPr>
          <a:xfrm>
            <a:off x="635000" y="354693"/>
            <a:ext cx="507600" cy="50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3C147FA-51D8-A628-0AC6-3EB5547611D2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chemeClr val="bg1"/>
                </a:solidFill>
                <a:ea typeface="KOHIBaeumOTF"/>
              </a:rPr>
              <a:t>예상 피그마 결과물</a:t>
            </a:r>
            <a:endParaRPr lang="en-US" altLang="ko-KR" sz="5200" dirty="0">
              <a:solidFill>
                <a:schemeClr val="bg1"/>
              </a:solidFill>
              <a:ea typeface="KOHIBaeumOTF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4DDA442-E273-CC5E-B4ED-D0F7CA385566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080951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ACF17C-BCD2-9477-644E-12A8E08F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16E866-CD34-93FB-8C8F-92552173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9220200" cy="10439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4DA2B9-2B38-AEFF-63E9-6557DA5F21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88900" y="-76200"/>
            <a:ext cx="9220200" cy="10439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81A2BE0-DCDA-1D26-A191-542EE24BB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8521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3EE2B93-B7D4-A077-AB8E-A6B3D4234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1104900"/>
            <a:ext cx="8521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E72514E-F69E-1072-5D90-BA37FF79AB68}"/>
              </a:ext>
            </a:extLst>
          </p:cNvPr>
          <p:cNvSpPr txBox="1"/>
          <p:nvPr/>
        </p:nvSpPr>
        <p:spPr>
          <a:xfrm>
            <a:off x="9791700" y="2476500"/>
            <a:ext cx="7848600" cy="562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5200" b="0" i="0" u="none" strike="noStrike" spc="100" dirty="0">
                <a:solidFill>
                  <a:srgbClr val="4252FF"/>
                </a:solidFill>
                <a:ea typeface="KOHIBaeumOTF"/>
              </a:rPr>
              <a:t>마이페이지 </a:t>
            </a:r>
            <a:r>
              <a:rPr lang="en-US" altLang="ko-KR" sz="5200" b="0" i="0" u="none" strike="noStrike" spc="100" dirty="0">
                <a:solidFill>
                  <a:srgbClr val="4252FF"/>
                </a:solidFill>
                <a:ea typeface="KOHIBaeumOTF"/>
              </a:rPr>
              <a:t>- </a:t>
            </a:r>
            <a:r>
              <a:rPr lang="ko-KR" altLang="en-US" sz="5200" b="0" i="0" u="none" strike="noStrike" spc="100" dirty="0">
                <a:solidFill>
                  <a:srgbClr val="4252FF"/>
                </a:solidFill>
                <a:ea typeface="KOHIBaeumOTF"/>
              </a:rPr>
              <a:t>코디 북마크</a:t>
            </a:r>
            <a:endParaRPr lang="en-US" altLang="ko-KR" sz="5200" b="0" i="0" u="none" strike="noStrike" spc="100" dirty="0">
              <a:solidFill>
                <a:srgbClr val="4252FF"/>
              </a:solidFill>
              <a:ea typeface="KOHIBaeumOTF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6EF5EC-6759-7D5B-8DEE-B09F4F016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0" y="1485902"/>
            <a:ext cx="3841748" cy="830986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7E19731-615B-AD5D-5E24-455BA3780A09}"/>
              </a:ext>
            </a:extLst>
          </p:cNvPr>
          <p:cNvSpPr/>
          <p:nvPr/>
        </p:nvSpPr>
        <p:spPr>
          <a:xfrm>
            <a:off x="635000" y="354693"/>
            <a:ext cx="507600" cy="50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1539D-B525-7B51-B3C2-39CC951D2F4A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chemeClr val="bg1"/>
                </a:solidFill>
                <a:ea typeface="KOHIBaeumOTF"/>
              </a:rPr>
              <a:t>예상 피그마 결과물</a:t>
            </a:r>
            <a:endParaRPr lang="en-US" altLang="ko-KR" sz="5200" dirty="0">
              <a:solidFill>
                <a:schemeClr val="bg1"/>
              </a:solidFill>
              <a:ea typeface="KOHIBaeumOTF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6A00C60D-90CA-CC3C-49B4-532C5B50C9F5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210887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25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521700" y="3073399"/>
            <a:ext cx="1257300" cy="4699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8F7D205-FF88-EDBB-58E4-5F467FBACE89}"/>
              </a:ext>
            </a:extLst>
          </p:cNvPr>
          <p:cNvGrpSpPr/>
          <p:nvPr/>
        </p:nvGrpSpPr>
        <p:grpSpPr>
          <a:xfrm>
            <a:off x="38100" y="3594100"/>
            <a:ext cx="17614900" cy="1625600"/>
            <a:chOff x="38100" y="7785100"/>
            <a:chExt cx="17614900" cy="16256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>
              <a:off x="635000" y="7785100"/>
              <a:ext cx="17018000" cy="14859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54000" y="8496300"/>
              <a:ext cx="812800" cy="762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4927600" y="8166100"/>
              <a:ext cx="122682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16199"/>
                </a:lnSpc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rgbClr val="FFFFFF"/>
                  </a:solidFill>
                  <a:latin typeface="KOHINanumOTF Light"/>
                  <a:ea typeface="KOHINanumOTF Light"/>
                </a:rPr>
                <a:t>여러 출처에서 충분한 데이터를 수집</a:t>
              </a:r>
            </a:p>
            <a:p>
              <a:pPr marL="342900" lvl="0" indent="-342900" algn="just">
                <a:lnSpc>
                  <a:spcPct val="116199"/>
                </a:lnSpc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rgbClr val="FFFFFF"/>
                  </a:solidFill>
                  <a:latin typeface="KOHINanumOTF Light"/>
                  <a:ea typeface="KOHINanumOTF Light"/>
                </a:rPr>
                <a:t>사용자의 </a:t>
              </a:r>
              <a:r>
                <a:rPr lang="ko-KR" altLang="en-US" sz="2000">
                  <a:solidFill>
                    <a:srgbClr val="FFFFFF"/>
                  </a:solidFill>
                  <a:latin typeface="KOHINanumOTF Light"/>
                  <a:ea typeface="KOHINanumOTF Light"/>
                </a:rPr>
                <a:t>데이터를 활용하여 </a:t>
              </a:r>
              <a:r>
                <a:rPr lang="ko-KR" altLang="en-US" sz="2000" dirty="0">
                  <a:solidFill>
                    <a:srgbClr val="FFFFFF"/>
                  </a:solidFill>
                  <a:latin typeface="KOHINanumOTF Light"/>
                  <a:ea typeface="KOHINanumOTF Light"/>
                </a:rPr>
                <a:t>지속적으로 새로운 데이터를 학습</a:t>
              </a:r>
              <a:endParaRPr lang="en-US" sz="2000" dirty="0">
                <a:solidFill>
                  <a:srgbClr val="FFFFFF"/>
                </a:solidFill>
                <a:latin typeface="KOHINanumOTF Light"/>
                <a:ea typeface="KOHINanumOTF Light"/>
              </a:endParaRP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" y="7937500"/>
              <a:ext cx="4737100" cy="14732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A3226F-EF73-9360-BBCB-FB6983638128}"/>
              </a:ext>
            </a:extLst>
          </p:cNvPr>
          <p:cNvGrpSpPr/>
          <p:nvPr/>
        </p:nvGrpSpPr>
        <p:grpSpPr>
          <a:xfrm>
            <a:off x="622300" y="1485900"/>
            <a:ext cx="17043400" cy="1485900"/>
            <a:chOff x="622300" y="5219700"/>
            <a:chExt cx="17043400" cy="148590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A221ACB-3A66-6E18-C5FD-CA5C13FE398E}"/>
                </a:ext>
              </a:extLst>
            </p:cNvPr>
            <p:cNvGrpSpPr/>
            <p:nvPr/>
          </p:nvGrpSpPr>
          <p:grpSpPr>
            <a:xfrm>
              <a:off x="622300" y="5219700"/>
              <a:ext cx="17043400" cy="1485900"/>
              <a:chOff x="622300" y="5219700"/>
              <a:chExt cx="17043400" cy="1485900"/>
            </a:xfrm>
          </p:grpSpPr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254000" y="5930900"/>
                <a:ext cx="812800" cy="76200"/>
              </a:xfrm>
              <a:prstGeom prst="rect">
                <a:avLst/>
              </a:prstGeom>
            </p:spPr>
          </p:pic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B13F96DD-07CD-48E8-E23E-276217BE0DC3}"/>
                  </a:ext>
                </a:extLst>
              </p:cNvPr>
              <p:cNvGrpSpPr/>
              <p:nvPr/>
            </p:nvGrpSpPr>
            <p:grpSpPr>
              <a:xfrm>
                <a:off x="647700" y="5219700"/>
                <a:ext cx="17018000" cy="1485900"/>
                <a:chOff x="647700" y="5219700"/>
                <a:chExt cx="17018000" cy="1485900"/>
              </a:xfrm>
            </p:grpSpPr>
            <p:pic>
              <p:nvPicPr>
                <p:cNvPr id="13" name="Picture 13"/>
                <p:cNvPicPr>
                  <a:picLocks noChangeAspect="1"/>
                </p:cNvPicPr>
                <p:nvPr/>
              </p:nvPicPr>
              <p:blipFill>
                <a:blip r:embed="rId4">
                  <a:alphaModFix amt="5000"/>
                </a:blip>
                <a:stretch>
                  <a:fillRect/>
                </a:stretch>
              </p:blipFill>
              <p:spPr>
                <a:xfrm>
                  <a:off x="647700" y="5219700"/>
                  <a:ext cx="17018000" cy="1485900"/>
                </a:xfrm>
                <a:prstGeom prst="rect">
                  <a:avLst/>
                </a:prstGeom>
              </p:spPr>
            </p:pic>
            <p:sp>
              <p:nvSpPr>
                <p:cNvPr id="15" name="TextBox 15"/>
                <p:cNvSpPr txBox="1"/>
                <p:nvPr/>
              </p:nvSpPr>
              <p:spPr>
                <a:xfrm>
                  <a:off x="4927600" y="5600700"/>
                  <a:ext cx="12268200" cy="711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just">
                    <a:lnSpc>
                      <a:spcPct val="116199"/>
                    </a:lnSpc>
                  </a:pPr>
                  <a:r>
                    <a:rPr lang="ko-KR" altLang="en-US" sz="2000" b="1" i="0" u="none" strike="noStrike" dirty="0">
                      <a:solidFill>
                        <a:srgbClr val="4D4D4D">
                          <a:alpha val="65098"/>
                        </a:srgbClr>
                      </a:solidFill>
                      <a:ea typeface="KOHINanumOTF Light"/>
                    </a:rPr>
                    <a:t>성별에 따른 데이터 양의 편차가 존재하고</a:t>
                  </a:r>
                  <a:r>
                    <a:rPr lang="en-US" altLang="ko-KR" sz="2000" b="1" dirty="0">
                      <a:solidFill>
                        <a:srgbClr val="4D4D4D">
                          <a:alpha val="65098"/>
                        </a:srgbClr>
                      </a:solidFill>
                      <a:ea typeface="KOHINanumOTF Light"/>
                    </a:rPr>
                    <a:t> </a:t>
                  </a:r>
                  <a:r>
                    <a:rPr lang="ko-KR" altLang="en-US" sz="2000" b="1" dirty="0">
                      <a:solidFill>
                        <a:srgbClr val="4D4D4D">
                          <a:alpha val="65098"/>
                        </a:srgbClr>
                      </a:solidFill>
                      <a:ea typeface="KOHINanumOTF Light"/>
                    </a:rPr>
                    <a:t>적합한 데이터의 수집에 어려움이 있다</a:t>
                  </a:r>
                  <a:r>
                    <a:rPr lang="en-US" altLang="ko-KR" sz="2000" b="1" dirty="0">
                      <a:solidFill>
                        <a:srgbClr val="4D4D4D">
                          <a:alpha val="65098"/>
                        </a:srgbClr>
                      </a:solidFill>
                      <a:ea typeface="KOHINanumOTF Light"/>
                    </a:rPr>
                    <a:t>.</a:t>
                  </a:r>
                  <a:endParaRPr lang="en-US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</a:endParaRP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6EE5D7-54CD-8735-99F8-3F022AAD001A}"/>
                </a:ext>
              </a:extLst>
            </p:cNvPr>
            <p:cNvSpPr txBox="1"/>
            <p:nvPr/>
          </p:nvSpPr>
          <p:spPr>
            <a:xfrm>
              <a:off x="1308586" y="5477123"/>
              <a:ext cx="3008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수집의 어려움</a:t>
              </a:r>
            </a:p>
          </p:txBody>
        </p:sp>
      </p:grpSp>
      <p:pic>
        <p:nvPicPr>
          <p:cNvPr id="35" name="Picture 7">
            <a:extLst>
              <a:ext uri="{FF2B5EF4-FFF2-40B4-BE49-F238E27FC236}">
                <a16:creationId xmlns:a16="http://schemas.microsoft.com/office/drawing/2014/main" id="{87553A87-D13C-0039-D33A-08C2EA476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00" y="354693"/>
            <a:ext cx="508000" cy="508000"/>
          </a:xfrm>
          <a:prstGeom prst="rect">
            <a:avLst/>
          </a:prstGeom>
        </p:spPr>
      </p:pic>
      <p:sp>
        <p:nvSpPr>
          <p:cNvPr id="36" name="TextBox 6">
            <a:extLst>
              <a:ext uri="{FF2B5EF4-FFF2-40B4-BE49-F238E27FC236}">
                <a16:creationId xmlns:a16="http://schemas.microsoft.com/office/drawing/2014/main" id="{758994AD-211C-8DF7-8898-2F29D366386D}"/>
              </a:ext>
            </a:extLst>
          </p:cNvPr>
          <p:cNvSpPr txBox="1"/>
          <p:nvPr/>
        </p:nvSpPr>
        <p:spPr>
          <a:xfrm>
            <a:off x="1462314" y="81643"/>
            <a:ext cx="95866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>
                <a:solidFill>
                  <a:srgbClr val="4252FF"/>
                </a:solidFill>
                <a:ea typeface="KOHIBaeumOTF"/>
              </a:rPr>
              <a:t>문제점 및 해결방안</a:t>
            </a:r>
            <a:endParaRPr lang="en-US" altLang="ko-KR" sz="5200" dirty="0">
              <a:solidFill>
                <a:srgbClr val="4252FF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pic>
        <p:nvPicPr>
          <p:cNvPr id="50" name="Picture 19">
            <a:extLst>
              <a:ext uri="{FF2B5EF4-FFF2-40B4-BE49-F238E27FC236}">
                <a16:creationId xmlns:a16="http://schemas.microsoft.com/office/drawing/2014/main" id="{18135B9E-FFD6-E330-7797-781D175C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559800" y="7353299"/>
            <a:ext cx="1257300" cy="469900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578C58F8-49AB-8BF1-4199-DD5FEFB5A0DA}"/>
              </a:ext>
            </a:extLst>
          </p:cNvPr>
          <p:cNvGrpSpPr/>
          <p:nvPr/>
        </p:nvGrpSpPr>
        <p:grpSpPr>
          <a:xfrm>
            <a:off x="76200" y="7874000"/>
            <a:ext cx="17614900" cy="1625600"/>
            <a:chOff x="38100" y="7785100"/>
            <a:chExt cx="17614900" cy="1625600"/>
          </a:xfrm>
        </p:grpSpPr>
        <p:pic>
          <p:nvPicPr>
            <p:cNvPr id="52" name="Picture 17">
              <a:extLst>
                <a:ext uri="{FF2B5EF4-FFF2-40B4-BE49-F238E27FC236}">
                  <a16:creationId xmlns:a16="http://schemas.microsoft.com/office/drawing/2014/main" id="{FC52D64F-4B48-834D-DDE0-39BD2CF72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>
              <a:off x="635000" y="7785100"/>
              <a:ext cx="17018000" cy="1485900"/>
            </a:xfrm>
            <a:prstGeom prst="rect">
              <a:avLst/>
            </a:prstGeom>
          </p:spPr>
        </p:pic>
        <p:pic>
          <p:nvPicPr>
            <p:cNvPr id="53" name="Picture 18">
              <a:extLst>
                <a:ext uri="{FF2B5EF4-FFF2-40B4-BE49-F238E27FC236}">
                  <a16:creationId xmlns:a16="http://schemas.microsoft.com/office/drawing/2014/main" id="{6A906365-F7DA-9635-E19F-D384C671A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54000" y="8496300"/>
              <a:ext cx="812800" cy="76200"/>
            </a:xfrm>
            <a:prstGeom prst="rect">
              <a:avLst/>
            </a:prstGeom>
          </p:spPr>
        </p:pic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FEA9D027-99C8-5E09-B755-1BD72ADF222D}"/>
                </a:ext>
              </a:extLst>
            </p:cNvPr>
            <p:cNvSpPr txBox="1"/>
            <p:nvPr/>
          </p:nvSpPr>
          <p:spPr>
            <a:xfrm>
              <a:off x="4927600" y="8166100"/>
              <a:ext cx="122682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16199"/>
                </a:lnSpc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rgbClr val="FFFFFF"/>
                  </a:solidFill>
                  <a:latin typeface="KOHINanumOTF Light"/>
                  <a:ea typeface="KOHINanumOTF Light"/>
                </a:rPr>
                <a:t>설문조사 결과를 토대로 기능 구현의 우선순위를 선정하여 완성도를 높임</a:t>
              </a:r>
              <a:endParaRPr lang="en-US" altLang="ko-KR" sz="2000" dirty="0">
                <a:solidFill>
                  <a:srgbClr val="FFFFFF"/>
                </a:solidFill>
                <a:latin typeface="KOHINanumOTF Light"/>
                <a:ea typeface="KOHINanumOTF Light"/>
              </a:endParaRPr>
            </a:p>
            <a:p>
              <a:pPr marL="342900" lvl="0" indent="-342900" algn="just">
                <a:lnSpc>
                  <a:spcPct val="116199"/>
                </a:lnSpc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rgbClr val="FFFFFF"/>
                  </a:solidFill>
                  <a:latin typeface="KOHINanumOTF Light"/>
                  <a:ea typeface="KOHINanumOTF Light"/>
                </a:rPr>
                <a:t>개발에 앞서 프로젝트 일정계획을 수립한 후 계획된 일정에 따라 개발 진행</a:t>
              </a:r>
              <a:endParaRPr lang="en-US" altLang="ko-KR" sz="2000" dirty="0">
                <a:solidFill>
                  <a:srgbClr val="FFFFFF"/>
                </a:solidFill>
                <a:latin typeface="KOHINanumOTF Light"/>
                <a:ea typeface="KOHINanumOTF Light"/>
              </a:endParaRPr>
            </a:p>
          </p:txBody>
        </p:sp>
        <p:pic>
          <p:nvPicPr>
            <p:cNvPr id="55" name="Picture 21">
              <a:extLst>
                <a:ext uri="{FF2B5EF4-FFF2-40B4-BE49-F238E27FC236}">
                  <a16:creationId xmlns:a16="http://schemas.microsoft.com/office/drawing/2014/main" id="{F148F423-CEC2-49DD-112F-C3BEA38FE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" y="7937500"/>
              <a:ext cx="4737100" cy="14732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6BBD5C9-7F6C-0042-6CB7-A5E09A03A239}"/>
              </a:ext>
            </a:extLst>
          </p:cNvPr>
          <p:cNvGrpSpPr/>
          <p:nvPr/>
        </p:nvGrpSpPr>
        <p:grpSpPr>
          <a:xfrm>
            <a:off x="660400" y="5765800"/>
            <a:ext cx="17043400" cy="1485900"/>
            <a:chOff x="622300" y="5219700"/>
            <a:chExt cx="17043400" cy="148590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BFBC2E8-CC27-B59A-7938-043916FB8196}"/>
                </a:ext>
              </a:extLst>
            </p:cNvPr>
            <p:cNvGrpSpPr/>
            <p:nvPr/>
          </p:nvGrpSpPr>
          <p:grpSpPr>
            <a:xfrm>
              <a:off x="622300" y="5219700"/>
              <a:ext cx="17043400" cy="1485900"/>
              <a:chOff x="622300" y="5219700"/>
              <a:chExt cx="17043400" cy="1485900"/>
            </a:xfrm>
          </p:grpSpPr>
          <p:pic>
            <p:nvPicPr>
              <p:cNvPr id="59" name="Picture 14">
                <a:extLst>
                  <a:ext uri="{FF2B5EF4-FFF2-40B4-BE49-F238E27FC236}">
                    <a16:creationId xmlns:a16="http://schemas.microsoft.com/office/drawing/2014/main" id="{3637F69D-B787-89A6-DD34-80807DA55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254000" y="5930900"/>
                <a:ext cx="812800" cy="76200"/>
              </a:xfrm>
              <a:prstGeom prst="rect">
                <a:avLst/>
              </a:prstGeom>
            </p:spPr>
          </p:pic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A1088B7-3999-C159-88EC-DF905F81B36F}"/>
                  </a:ext>
                </a:extLst>
              </p:cNvPr>
              <p:cNvGrpSpPr/>
              <p:nvPr/>
            </p:nvGrpSpPr>
            <p:grpSpPr>
              <a:xfrm>
                <a:off x="647700" y="5219700"/>
                <a:ext cx="17018000" cy="1485900"/>
                <a:chOff x="647700" y="5219700"/>
                <a:chExt cx="17018000" cy="1485900"/>
              </a:xfrm>
            </p:grpSpPr>
            <p:pic>
              <p:nvPicPr>
                <p:cNvPr id="61" name="Picture 13">
                  <a:extLst>
                    <a:ext uri="{FF2B5EF4-FFF2-40B4-BE49-F238E27FC236}">
                      <a16:creationId xmlns:a16="http://schemas.microsoft.com/office/drawing/2014/main" id="{C737864E-3EC0-CB3C-E4EC-B538C46F8B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5000"/>
                </a:blip>
                <a:stretch>
                  <a:fillRect/>
                </a:stretch>
              </p:blipFill>
              <p:spPr>
                <a:xfrm>
                  <a:off x="647700" y="5219700"/>
                  <a:ext cx="17018000" cy="1485900"/>
                </a:xfrm>
                <a:prstGeom prst="rect">
                  <a:avLst/>
                </a:prstGeom>
              </p:spPr>
            </p:pic>
            <p:sp>
              <p:nvSpPr>
                <p:cNvPr id="62" name="TextBox 15">
                  <a:extLst>
                    <a:ext uri="{FF2B5EF4-FFF2-40B4-BE49-F238E27FC236}">
                      <a16:creationId xmlns:a16="http://schemas.microsoft.com/office/drawing/2014/main" id="{FBF07FC2-5BAA-B6E1-5E23-1EB0F86ED88F}"/>
                    </a:ext>
                  </a:extLst>
                </p:cNvPr>
                <p:cNvSpPr txBox="1"/>
                <p:nvPr/>
              </p:nvSpPr>
              <p:spPr>
                <a:xfrm>
                  <a:off x="4927600" y="5600700"/>
                  <a:ext cx="12268200" cy="711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just">
                    <a:lnSpc>
                      <a:spcPct val="116199"/>
                    </a:lnSpc>
                  </a:pPr>
                  <a:r>
                    <a:rPr lang="ko-KR" altLang="en-US" sz="2000" b="1" i="0" u="none" strike="noStrike" dirty="0">
                      <a:solidFill>
                        <a:srgbClr val="4D4D4D">
                          <a:alpha val="65098"/>
                        </a:srgbClr>
                      </a:solidFill>
                      <a:ea typeface="KOHINanumOTF Light"/>
                    </a:rPr>
                    <a:t>구현하고자 하는 기능들 중에서의 우선순위 선정에 어려움이 있다</a:t>
                  </a:r>
                  <a:r>
                    <a:rPr lang="en-US" altLang="ko-KR" sz="2000" b="1" i="0" u="none" strike="noStrike" dirty="0">
                      <a:solidFill>
                        <a:srgbClr val="4D4D4D">
                          <a:alpha val="65098"/>
                        </a:srgbClr>
                      </a:solidFill>
                      <a:ea typeface="KOHINanumOTF Light"/>
                    </a:rPr>
                    <a:t>.</a:t>
                  </a:r>
                  <a:endParaRPr lang="en-US" sz="2000" b="1" i="0" u="none" strike="noStrike" dirty="0">
                    <a:solidFill>
                      <a:srgbClr val="4D4D4D">
                        <a:alpha val="65098"/>
                      </a:srgbClr>
                    </a:solidFill>
                    <a:latin typeface="KOHINanumOTF Light"/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D52D468-3E64-EEF3-6CC7-D31CA66F997B}"/>
                </a:ext>
              </a:extLst>
            </p:cNvPr>
            <p:cNvSpPr txBox="1"/>
            <p:nvPr/>
          </p:nvSpPr>
          <p:spPr>
            <a:xfrm>
              <a:off x="1270486" y="5430391"/>
              <a:ext cx="3008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4252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우선순위 선정의 어려움</a:t>
              </a:r>
              <a:endParaRPr lang="en-US" altLang="ko-KR" sz="3200" dirty="0">
                <a:solidFill>
                  <a:srgbClr val="4252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4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9220200" cy="1043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76200" y="-76200"/>
            <a:ext cx="9220200" cy="1043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8521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1104900"/>
            <a:ext cx="85217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5000" y="596900"/>
            <a:ext cx="5168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spc="300">
                <a:solidFill>
                  <a:srgbClr val="FFFFFF"/>
                </a:solidFill>
                <a:latin typeface="KOHIBaeumOTF"/>
              </a:rPr>
              <a:t>Team WD</a:t>
            </a:r>
            <a:endParaRPr lang="en-US" sz="2200" b="0" i="0" u="none" strike="noStrike" spc="300">
              <a:solidFill>
                <a:srgbClr val="FFFFFF"/>
              </a:solidFill>
              <a:latin typeface="KOHIBaeumOT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99900" y="609600"/>
            <a:ext cx="575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2025 </a:t>
            </a:r>
            <a:r>
              <a:rPr lang="ko-KR" altLang="en-US" sz="2000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캡스톤디자인</a:t>
            </a:r>
            <a:r>
              <a:rPr lang="en-US" altLang="ko-KR" sz="2000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1 B</a:t>
            </a:r>
            <a:r>
              <a:rPr lang="ko-KR" altLang="en-US" sz="2000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반</a:t>
            </a:r>
            <a:r>
              <a:rPr lang="en-US" altLang="ko-KR" sz="2000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 </a:t>
            </a:r>
            <a:r>
              <a:rPr lang="ko-KR" altLang="en-US" sz="2000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중간발표</a:t>
            </a:r>
            <a:endParaRPr lang="en-US" sz="2000" b="0" i="0" u="none" strike="noStrike" spc="100">
              <a:solidFill>
                <a:srgbClr val="4252FF"/>
              </a:solidFill>
              <a:latin typeface="KOHINanumOTF Light" panose="00000300000000000000" pitchFamily="50" charset="-127"/>
              <a:ea typeface="KOHINanumOTF Light" panose="000003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0" y="4267200"/>
            <a:ext cx="7975600" cy="175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 b="0" i="0" u="none" strike="noStrike" spc="100">
                <a:solidFill>
                  <a:srgbClr val="4252FF"/>
                </a:solidFill>
                <a:ea typeface="KOHIBaeumOTF"/>
              </a:rPr>
              <a:t>감사합니다</a:t>
            </a:r>
            <a:r>
              <a:rPr lang="en-US" altLang="ko-KR" sz="5200" b="0" i="0" u="none" strike="noStrike" spc="100">
                <a:solidFill>
                  <a:srgbClr val="4252FF"/>
                </a:solidFill>
                <a:ea typeface="KOHIBaeumOTF"/>
              </a:rPr>
              <a:t>.</a:t>
            </a:r>
            <a:endParaRPr lang="ko-KR" sz="5200" b="0" i="0" u="none" strike="noStrike" spc="100" dirty="0">
              <a:solidFill>
                <a:srgbClr val="4252FF"/>
              </a:solidFill>
              <a:ea typeface="KOHIBaeumOT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5000" y="596900"/>
            <a:ext cx="5168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300" dirty="0">
                <a:solidFill>
                  <a:srgbClr val="4252FF"/>
                </a:solidFill>
                <a:latin typeface="KOHIBaeumOTF"/>
              </a:rPr>
              <a:t>INDEX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609600" y="5359400"/>
            <a:ext cx="17030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5400000">
            <a:off x="4432300" y="7493000"/>
            <a:ext cx="3708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5400000">
            <a:off x="10109200" y="7493000"/>
            <a:ext cx="37084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60500" y="6934200"/>
            <a:ext cx="4089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프로젝트 일정</a:t>
            </a:r>
            <a:endParaRPr lang="ko-KR" sz="4000" b="0" i="0" u="none" strike="noStrike">
              <a:solidFill>
                <a:srgbClr val="4D4D4D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(</a:t>
            </a:r>
            <a:r>
              <a:rPr lang="ko-KR" altLang="en-US" sz="4000" b="0" i="0" u="none" strike="noStrike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간트차트</a:t>
            </a:r>
            <a:r>
              <a:rPr lang="en-US" altLang="ko-KR" sz="4000" b="0" i="0" u="none" strike="noStrike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)</a:t>
            </a:r>
            <a:endParaRPr lang="ko-KR" sz="4000" b="0" i="0" u="none" strike="noStrike">
              <a:solidFill>
                <a:srgbClr val="4252FF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473200" y="6007100"/>
            <a:ext cx="762000" cy="762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22400" y="6108700"/>
            <a:ext cx="83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EEEEEE"/>
                </a:solidFill>
                <a:latin typeface="KOHINanumOTF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37400" y="6934200"/>
            <a:ext cx="4089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4D4D4D"/>
                </a:solidFill>
                <a:ea typeface="KOHIBaeumOTF"/>
              </a:rPr>
              <a:t>프로젝트 개념도</a:t>
            </a:r>
            <a:endParaRPr lang="en-US" altLang="ko-KR" sz="4000" b="0" i="0" u="none" strike="noStrike">
              <a:solidFill>
                <a:srgbClr val="4D4D4D"/>
              </a:solidFill>
              <a:ea typeface="KOHIBaeumOTF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>
              <a:solidFill>
                <a:srgbClr val="4252FF"/>
              </a:solidFill>
              <a:ea typeface="KOHIBaeumOTF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137400" y="6007100"/>
            <a:ext cx="762000" cy="762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99300" y="6108700"/>
            <a:ext cx="83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EEEEEE"/>
                </a:solidFill>
                <a:latin typeface="KOHINanumOTF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01600" y="6934200"/>
            <a:ext cx="4089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프로젝트 구성도</a:t>
            </a:r>
            <a:endParaRPr lang="en-US" altLang="ko-KR" sz="4000" b="0" i="0" u="none" strike="noStrike">
              <a:solidFill>
                <a:srgbClr val="4D4D4D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>
              <a:solidFill>
                <a:srgbClr val="4252FF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2801600" y="6007100"/>
            <a:ext cx="762000" cy="762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763500" y="6108700"/>
            <a:ext cx="83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EEEEEE"/>
                </a:solidFill>
                <a:latin typeface="KOHINanumOTF Bold"/>
              </a:rPr>
              <a:t>06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5400000">
            <a:off x="4432300" y="3238500"/>
            <a:ext cx="3708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5400000">
            <a:off x="10109200" y="3238500"/>
            <a:ext cx="37084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60500" y="2679700"/>
            <a:ext cx="4089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4D4D4D"/>
                </a:solidFill>
                <a:latin typeface="KOHI배움OTF" panose="00000500000000000000" pitchFamily="50" charset="-127"/>
                <a:ea typeface="KOHI배움OTF" panose="00000500000000000000" pitchFamily="50" charset="-127"/>
              </a:rPr>
              <a:t>팀원역할 소개</a:t>
            </a:r>
            <a:endParaRPr lang="en-US" altLang="ko-KR" sz="4000" b="0" i="0" u="none" strike="noStrike" dirty="0">
              <a:solidFill>
                <a:srgbClr val="4252FF"/>
              </a:solidFill>
              <a:latin typeface="KOHI배움OTF" panose="00000500000000000000" pitchFamily="50" charset="-127"/>
              <a:ea typeface="KOHI배움OTF" panose="00000500000000000000" pitchFamily="50" charset="-127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4252FF"/>
              </a:solidFill>
              <a:latin typeface="KOHI배움OTF" panose="00000500000000000000" pitchFamily="50" charset="-127"/>
              <a:ea typeface="KOHI배움OTF" panose="00000500000000000000" pitchFamily="50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473200" y="1739900"/>
            <a:ext cx="762000" cy="762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22400" y="1854200"/>
            <a:ext cx="83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EEEEEE"/>
                </a:solidFill>
                <a:latin typeface="KOHINanumOTF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37400" y="2679700"/>
            <a:ext cx="4089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4D4D4D"/>
                </a:solidFill>
                <a:latin typeface="KOHI배움OTF" panose="00000500000000000000" pitchFamily="50" charset="-127"/>
                <a:ea typeface="KOHI배움OTF" panose="00000500000000000000" pitchFamily="50" charset="-127"/>
              </a:rPr>
              <a:t>주제선정이유</a:t>
            </a:r>
            <a:endParaRPr lang="en-US" altLang="ko-KR" sz="4000" b="0" i="0" u="none" strike="noStrike" dirty="0">
              <a:solidFill>
                <a:srgbClr val="4D4D4D"/>
              </a:solidFill>
              <a:latin typeface="KOHI배움OTF" panose="00000500000000000000" pitchFamily="50" charset="-127"/>
              <a:ea typeface="KOHI배움OTF" panose="00000500000000000000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4252FF"/>
                </a:solidFill>
                <a:latin typeface="KOHI배움OTF" panose="00000500000000000000" pitchFamily="50" charset="-127"/>
                <a:ea typeface="KOHI배움OTF" panose="00000500000000000000" pitchFamily="50" charset="-127"/>
              </a:rPr>
              <a:t>(</a:t>
            </a:r>
            <a:r>
              <a:rPr lang="ko-KR" altLang="en-US" sz="4000" dirty="0">
                <a:solidFill>
                  <a:srgbClr val="4252FF"/>
                </a:solidFill>
                <a:latin typeface="KOHI배움OTF" panose="00000500000000000000" pitchFamily="50" charset="-127"/>
                <a:ea typeface="KOHI배움OTF" panose="00000500000000000000" pitchFamily="50" charset="-127"/>
              </a:rPr>
              <a:t>필요성</a:t>
            </a:r>
            <a:r>
              <a:rPr lang="en-US" altLang="ko-KR" sz="4000" b="0" i="0" u="none" strike="noStrike" dirty="0">
                <a:solidFill>
                  <a:srgbClr val="4252FF"/>
                </a:solidFill>
                <a:latin typeface="KOHI배움OTF" panose="00000500000000000000" pitchFamily="50" charset="-127"/>
                <a:ea typeface="KOHI배움OTF" panose="00000500000000000000" pitchFamily="50" charset="-127"/>
              </a:rPr>
              <a:t>)</a:t>
            </a:r>
            <a:endParaRPr lang="ko-KR" altLang="ko-KR" sz="4000" b="0" i="0" u="none" strike="noStrike" dirty="0">
              <a:solidFill>
                <a:srgbClr val="4252FF"/>
              </a:solidFill>
              <a:latin typeface="KOHI배움OTF" panose="00000500000000000000" pitchFamily="50" charset="-127"/>
              <a:ea typeface="KOHI배움OTF" panose="00000500000000000000" pitchFamily="50" charset="-127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137400" y="1739900"/>
            <a:ext cx="762000" cy="762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7099300" y="1854200"/>
            <a:ext cx="83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EEEEEE"/>
                </a:solidFill>
                <a:latin typeface="KOHINanumOTF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01600" y="2679700"/>
            <a:ext cx="4089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4D4D4D"/>
                </a:solidFill>
                <a:ea typeface="KOHIBaeumOTF"/>
              </a:rPr>
              <a:t>차별성</a:t>
            </a:r>
            <a:endParaRPr lang="en-US" altLang="ko-KR" sz="4000" dirty="0">
              <a:solidFill>
                <a:srgbClr val="4D4D4D"/>
              </a:solidFill>
              <a:ea typeface="KOHIBaeumOTF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4252FF"/>
              </a:solidFill>
              <a:ea typeface="KOHIBaeumOTF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2801600" y="1739900"/>
            <a:ext cx="762000" cy="762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763500" y="1854200"/>
            <a:ext cx="83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EEEEEE"/>
                </a:solidFill>
                <a:latin typeface="KOHINanumOTF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99900" y="609600"/>
            <a:ext cx="575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1" i="0" u="none" strike="noStrike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2025 </a:t>
            </a:r>
            <a:r>
              <a:rPr lang="ko-KR" altLang="en-US" sz="2000" b="1" i="0" u="none" strike="noStrike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캡스톤디자인</a:t>
            </a:r>
            <a:r>
              <a:rPr lang="en-US" altLang="ko-KR" sz="2000" b="1" i="0" u="none" strike="noStrike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1 B</a:t>
            </a:r>
            <a:r>
              <a:rPr lang="ko-KR" altLang="en-US" sz="2000" b="1" i="0" u="none" strike="noStrike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반 중간발표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622B66-8854-010F-E823-D67AEFFE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AB796E-4FE5-A67A-65E4-6D6AD712D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EB63E8-6D40-21B9-315F-2A21405A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3E929E-20C0-EE81-6715-CE392FCA044D}"/>
              </a:ext>
            </a:extLst>
          </p:cNvPr>
          <p:cNvSpPr txBox="1"/>
          <p:nvPr/>
        </p:nvSpPr>
        <p:spPr>
          <a:xfrm>
            <a:off x="635000" y="596900"/>
            <a:ext cx="5168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300" dirty="0">
                <a:solidFill>
                  <a:srgbClr val="4252FF"/>
                </a:solidFill>
                <a:latin typeface="KOHIBaeumOTF"/>
              </a:rPr>
              <a:t>INDEX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FBE99FF-DA29-14BF-508E-86B43D515E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609600" y="5359400"/>
            <a:ext cx="17030700" cy="25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50F40E7-EA95-011F-B23F-E89F140678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5400000">
            <a:off x="4432300" y="3238500"/>
            <a:ext cx="37084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A2EB68A-0D41-43B7-6627-6701907E16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5400000">
            <a:off x="10109200" y="3238500"/>
            <a:ext cx="3708400" cy="254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CE95990-BC98-2882-7231-29DA553D7F29}"/>
              </a:ext>
            </a:extLst>
          </p:cNvPr>
          <p:cNvSpPr txBox="1"/>
          <p:nvPr/>
        </p:nvSpPr>
        <p:spPr>
          <a:xfrm>
            <a:off x="1460500" y="2679700"/>
            <a:ext cx="4089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4D4D4D"/>
                </a:solidFill>
                <a:latin typeface="KOHI배움OTF" panose="00000500000000000000" pitchFamily="50" charset="-127"/>
                <a:ea typeface="KOHI배움OTF" panose="00000500000000000000" pitchFamily="50" charset="-127"/>
              </a:rPr>
              <a:t>예상 </a:t>
            </a:r>
            <a:r>
              <a:rPr lang="ko-KR" altLang="en-US" sz="4000" b="0" i="0" u="none" strike="noStrike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피그마 </a:t>
            </a:r>
            <a:r>
              <a:rPr lang="ko-KR" altLang="en-US" sz="4000" b="0" i="0" u="none" strike="noStrike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결과물</a:t>
            </a:r>
            <a:endParaRPr lang="ko-KR" sz="4000" b="0" i="0" u="none" strike="noStrike" dirty="0">
              <a:solidFill>
                <a:srgbClr val="4252FF"/>
              </a:solidFill>
              <a:latin typeface="KOHI배움OTF" panose="00000500000000000000" pitchFamily="50" charset="-127"/>
              <a:ea typeface="KOHI배움OTF" panose="00000500000000000000" pitchFamily="50" charset="-127"/>
            </a:endParaRP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63ED22A5-91CC-4444-8AA9-C2F43EFC64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473200" y="1739900"/>
            <a:ext cx="762000" cy="7620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BE2096AA-9269-E2AE-84B4-0A2129C974D9}"/>
              </a:ext>
            </a:extLst>
          </p:cNvPr>
          <p:cNvSpPr txBox="1"/>
          <p:nvPr/>
        </p:nvSpPr>
        <p:spPr>
          <a:xfrm>
            <a:off x="1422400" y="1854200"/>
            <a:ext cx="83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EEEEEE"/>
                </a:solidFill>
                <a:latin typeface="KOHINanumOTF Bold"/>
              </a:rPr>
              <a:t>07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C33DDF1-8137-7AD3-7714-3B2CECC41CC1}"/>
              </a:ext>
            </a:extLst>
          </p:cNvPr>
          <p:cNvSpPr txBox="1"/>
          <p:nvPr/>
        </p:nvSpPr>
        <p:spPr>
          <a:xfrm>
            <a:off x="7137400" y="2679700"/>
            <a:ext cx="4089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4D4D4D"/>
                </a:solidFill>
                <a:latin typeface="KOHI배움OTF" panose="00000500000000000000" pitchFamily="50" charset="-127"/>
                <a:ea typeface="KOHI배움OTF" panose="00000500000000000000" pitchFamily="50" charset="-127"/>
              </a:rPr>
              <a:t>문제점 및</a:t>
            </a:r>
            <a:r>
              <a:rPr lang="en-US" altLang="ko-KR" sz="4000">
                <a:solidFill>
                  <a:srgbClr val="4D4D4D"/>
                </a:solidFill>
                <a:latin typeface="KOHI배움OTF" panose="00000500000000000000" pitchFamily="50" charset="-127"/>
                <a:ea typeface="KOHI배움OTF" panose="00000500000000000000" pitchFamily="50" charset="-127"/>
              </a:rPr>
              <a:t> </a:t>
            </a:r>
            <a:r>
              <a:rPr lang="ko-KR" altLang="en-US" sz="4000">
                <a:solidFill>
                  <a:srgbClr val="4252FF"/>
                </a:solidFill>
                <a:latin typeface="KOHI배움OTF" panose="00000500000000000000" pitchFamily="50" charset="-127"/>
                <a:ea typeface="KOHI배움OTF" panose="00000500000000000000" pitchFamily="50" charset="-127"/>
              </a:rPr>
              <a:t>해결방안</a:t>
            </a:r>
            <a:endParaRPr lang="en-US" altLang="ko-KR" sz="4000" b="0" i="0" u="none" strike="noStrike">
              <a:solidFill>
                <a:srgbClr val="4252FF"/>
              </a:solidFill>
              <a:latin typeface="KOHI배움OTF" panose="00000500000000000000" pitchFamily="50" charset="-127"/>
              <a:ea typeface="KOHI배움OTF" panose="00000500000000000000" pitchFamily="50" charset="-127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08F87435-7933-EC7D-D169-DD828030CC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137400" y="1739900"/>
            <a:ext cx="762000" cy="7620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F08456D0-B6AB-F78C-6F5B-EC472C5B8F08}"/>
              </a:ext>
            </a:extLst>
          </p:cNvPr>
          <p:cNvSpPr txBox="1"/>
          <p:nvPr/>
        </p:nvSpPr>
        <p:spPr>
          <a:xfrm>
            <a:off x="7099300" y="1854200"/>
            <a:ext cx="83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EEEEEE"/>
                </a:solidFill>
                <a:latin typeface="KOHINanumOTF Bold"/>
              </a:rPr>
              <a:t>08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BDE5BBA-740B-AF81-EC00-85C563F0D89B}"/>
              </a:ext>
            </a:extLst>
          </p:cNvPr>
          <p:cNvSpPr txBox="1"/>
          <p:nvPr/>
        </p:nvSpPr>
        <p:spPr>
          <a:xfrm>
            <a:off x="12801600" y="2679700"/>
            <a:ext cx="4089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4D4D4D"/>
                </a:solidFill>
                <a:ea typeface="KOHIBaeumOTF"/>
              </a:rPr>
              <a:t>마무리</a:t>
            </a:r>
            <a:endParaRPr lang="en-US" altLang="ko-KR" sz="4000" b="0" i="0" u="none" strike="noStrike">
              <a:solidFill>
                <a:srgbClr val="4D4D4D"/>
              </a:solidFill>
              <a:ea typeface="KOHIBaeumOTF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>
              <a:solidFill>
                <a:srgbClr val="4252FF"/>
              </a:solidFill>
              <a:ea typeface="KOHIBaeumOTF"/>
            </a:endParaRP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D99D1A9C-461A-5663-B56E-6F6A3EF2CC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2801600" y="1739900"/>
            <a:ext cx="762000" cy="7620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CBB9CB4E-C212-E4E3-8FC4-34150CC95109}"/>
              </a:ext>
            </a:extLst>
          </p:cNvPr>
          <p:cNvSpPr txBox="1"/>
          <p:nvPr/>
        </p:nvSpPr>
        <p:spPr>
          <a:xfrm>
            <a:off x="12763500" y="1854200"/>
            <a:ext cx="83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EEEEEE"/>
                </a:solidFill>
                <a:latin typeface="KOHINanumOTF Bold"/>
              </a:rPr>
              <a:t>09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EDD3E9B1-3699-F124-DA2E-652636575B16}"/>
              </a:ext>
            </a:extLst>
          </p:cNvPr>
          <p:cNvSpPr txBox="1"/>
          <p:nvPr/>
        </p:nvSpPr>
        <p:spPr>
          <a:xfrm>
            <a:off x="11899900" y="609600"/>
            <a:ext cx="575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1" i="0" u="none" strike="noStrike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2025 </a:t>
            </a:r>
            <a:r>
              <a:rPr lang="ko-KR" altLang="en-US" sz="2000" b="1" i="0" u="none" strike="noStrike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캡스톤디자인</a:t>
            </a:r>
            <a:r>
              <a:rPr lang="en-US" altLang="ko-KR" sz="2000" b="1" i="0" u="none" strike="noStrike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1 B</a:t>
            </a:r>
            <a:r>
              <a:rPr lang="ko-KR" altLang="en-US" sz="2000" b="1" i="0" u="none" strike="noStrike" spc="100">
                <a:solidFill>
                  <a:srgbClr val="4252FF"/>
                </a:solidFill>
                <a:latin typeface="KOHINanumOTF Light" panose="00000300000000000000" pitchFamily="50" charset="-127"/>
                <a:ea typeface="KOHINanumOTF Light" panose="00000300000000000000" pitchFamily="50" charset="-127"/>
              </a:rPr>
              <a:t>반 중간발표</a:t>
            </a:r>
          </a:p>
        </p:txBody>
      </p:sp>
    </p:spTree>
    <p:extLst>
      <p:ext uri="{BB962C8B-B14F-4D97-AF65-F5344CB8AC3E}">
        <p14:creationId xmlns:p14="http://schemas.microsoft.com/office/powerpoint/2010/main" val="255528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2314" y="81643"/>
            <a:ext cx="74530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주제 선정 이유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(</a:t>
            </a: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필요성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55547"/>
            <a:ext cx="508000" cy="50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70C5D2-2774-3025-050B-4F060773C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0" y="1670050"/>
            <a:ext cx="11125200" cy="74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33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55547"/>
            <a:ext cx="508000" cy="508000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823209E9-15B6-D515-7C69-3F8D8E79B032}"/>
              </a:ext>
            </a:extLst>
          </p:cNvPr>
          <p:cNvSpPr txBox="1"/>
          <p:nvPr/>
        </p:nvSpPr>
        <p:spPr>
          <a:xfrm>
            <a:off x="635000" y="1575386"/>
            <a:ext cx="12344400" cy="25013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 err="1">
                <a:solidFill>
                  <a:srgbClr val="4D4D4D"/>
                </a:solidFill>
                <a:ea typeface="KOHIBaeumOTF"/>
              </a:rPr>
              <a:t>구글폼</a:t>
            </a:r>
            <a:r>
              <a:rPr lang="ko-KR" altLang="en-US" sz="4000" dirty="0">
                <a:solidFill>
                  <a:srgbClr val="4D4D4D"/>
                </a:solidFill>
                <a:ea typeface="KOHIBaeumOTF"/>
              </a:rPr>
              <a:t> 설문조사 실시</a:t>
            </a:r>
            <a:endParaRPr lang="en-US" altLang="ko-KR" sz="4000" dirty="0">
              <a:solidFill>
                <a:srgbClr val="4D4D4D"/>
              </a:solidFill>
              <a:ea typeface="KOHIBaeumOTF"/>
            </a:endParaRPr>
          </a:p>
          <a:p>
            <a:pPr lvl="0" algn="l">
              <a:lnSpc>
                <a:spcPct val="99600"/>
              </a:lnSpc>
            </a:pPr>
            <a:endParaRPr lang="en-US" altLang="ko-KR" sz="4000" dirty="0">
              <a:solidFill>
                <a:srgbClr val="4D4D4D"/>
              </a:solidFill>
              <a:ea typeface="KOHIBaeumOTF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4D4D4D"/>
                </a:solidFill>
                <a:ea typeface="KOHIBaeumOTF"/>
              </a:rPr>
              <a:t>대상</a:t>
            </a:r>
            <a:r>
              <a:rPr lang="en-US" altLang="ko-KR" sz="4000" b="0" i="0" u="none" strike="noStrike" dirty="0">
                <a:solidFill>
                  <a:srgbClr val="4D4D4D"/>
                </a:solidFill>
                <a:ea typeface="KOHIBaeumOTF"/>
              </a:rPr>
              <a:t>: </a:t>
            </a:r>
            <a:r>
              <a:rPr lang="en-US" altLang="ko-KR" sz="40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100</a:t>
            </a:r>
            <a:r>
              <a:rPr lang="ko-KR" altLang="en-US" sz="4000" dirty="0">
                <a:solidFill>
                  <a:srgbClr val="FF0000"/>
                </a:solidFill>
                <a:ea typeface="KOHIBaeumOTF"/>
              </a:rPr>
              <a:t>명</a:t>
            </a:r>
            <a:endParaRPr lang="en-US" altLang="ko-KR" sz="4000" dirty="0">
              <a:solidFill>
                <a:srgbClr val="FF0000"/>
              </a:solidFill>
              <a:ea typeface="KOHIBaeumOTF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4D4D4D"/>
                </a:solidFill>
                <a:ea typeface="KOHIBaeumOTF"/>
              </a:rPr>
              <a:t>기간</a:t>
            </a:r>
            <a:r>
              <a:rPr lang="en-US" altLang="ko-KR" sz="4000" b="0" i="0" u="none" strike="noStrike" dirty="0">
                <a:solidFill>
                  <a:srgbClr val="4D4D4D"/>
                </a:solidFill>
                <a:ea typeface="KOHIBaeumOTF"/>
              </a:rPr>
              <a:t>: </a:t>
            </a:r>
            <a:r>
              <a:rPr lang="en-US" altLang="ko-KR" sz="4000" b="0" i="0" u="none" strike="noStrike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03.25. ~ 04.01.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A8AFB9-FC13-EB28-7085-88400A23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4352974"/>
            <a:ext cx="5886450" cy="4381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075C56-F316-B69E-97E9-4366100D3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054" y="2045979"/>
            <a:ext cx="7802098" cy="30506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EBC121-A7BB-363F-BD99-3A9AFA948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16" y="5778991"/>
            <a:ext cx="7823200" cy="2800161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324652A-34E1-3221-8372-CDB6BE1060C8}"/>
              </a:ext>
            </a:extLst>
          </p:cNvPr>
          <p:cNvSpPr txBox="1"/>
          <p:nvPr/>
        </p:nvSpPr>
        <p:spPr>
          <a:xfrm>
            <a:off x="1462314" y="81643"/>
            <a:ext cx="74530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주제 선정 이유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(</a:t>
            </a: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필요성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9600"/>
              </a:lnSpc>
            </a:pPr>
            <a:r>
              <a:rPr lang="en-US" altLang="ko-KR" sz="2000" b="1" i="0" u="none" strike="noStrike" spc="100" dirty="0">
                <a:solidFill>
                  <a:srgbClr val="4252FF"/>
                </a:solidFill>
                <a:latin typeface="KOHINanumOTF Light"/>
              </a:rPr>
              <a:t>06</a:t>
            </a:r>
            <a:endParaRPr lang="en-US" sz="2000" b="1" i="0" u="none" strike="noStrike" spc="100" dirty="0">
              <a:solidFill>
                <a:srgbClr val="4252FF"/>
              </a:solidFill>
              <a:latin typeface="KOHINanumOTF Light"/>
            </a:endParaRP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823209E9-15B6-D515-7C69-3F8D8E79B032}"/>
              </a:ext>
            </a:extLst>
          </p:cNvPr>
          <p:cNvSpPr txBox="1"/>
          <p:nvPr/>
        </p:nvSpPr>
        <p:spPr>
          <a:xfrm>
            <a:off x="609600" y="1459593"/>
            <a:ext cx="62484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1.</a:t>
            </a:r>
            <a:r>
              <a:rPr lang="en-US" altLang="ko-KR" sz="4000" dirty="0">
                <a:solidFill>
                  <a:srgbClr val="4D4D4D"/>
                </a:solidFill>
                <a:ea typeface="KOHIBaeumOTF"/>
              </a:rPr>
              <a:t> </a:t>
            </a:r>
            <a:r>
              <a:rPr lang="ko-KR" altLang="en-US" sz="4000" dirty="0">
                <a:solidFill>
                  <a:srgbClr val="4D4D4D"/>
                </a:solidFill>
                <a:ea typeface="KOHIBaeumOTF"/>
              </a:rPr>
              <a:t>연령대</a:t>
            </a:r>
            <a:endParaRPr lang="en-US" altLang="ko-KR" sz="4000" b="0" i="0" u="none" strike="noStrike" dirty="0">
              <a:solidFill>
                <a:srgbClr val="4D4D4D"/>
              </a:solidFill>
              <a:ea typeface="KOHIBaeumOTF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7DEFDA9A-3F4F-990F-9849-B7FD07DA1331}"/>
              </a:ext>
            </a:extLst>
          </p:cNvPr>
          <p:cNvSpPr txBox="1"/>
          <p:nvPr/>
        </p:nvSpPr>
        <p:spPr>
          <a:xfrm>
            <a:off x="9007588" y="1459593"/>
            <a:ext cx="3641612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2.</a:t>
            </a:r>
            <a:r>
              <a:rPr lang="en-US" altLang="ko-KR" sz="4000" b="0" i="0" u="none" strike="noStrike" dirty="0">
                <a:solidFill>
                  <a:srgbClr val="4D4D4D"/>
                </a:solidFill>
                <a:ea typeface="KOHIBaeumOTF"/>
              </a:rPr>
              <a:t> </a:t>
            </a:r>
            <a:r>
              <a:rPr lang="ko-KR" altLang="en-US" sz="4000" b="0" i="0" u="none" strike="noStrike" dirty="0">
                <a:solidFill>
                  <a:srgbClr val="4D4D4D"/>
                </a:solidFill>
                <a:ea typeface="KOHIBaeumOTF"/>
              </a:rPr>
              <a:t>성별</a:t>
            </a:r>
            <a:endParaRPr lang="en-US" altLang="ko-KR" sz="4000" b="0" i="0" u="none" strike="noStrike" dirty="0">
              <a:solidFill>
                <a:srgbClr val="4D4D4D"/>
              </a:solidFill>
              <a:ea typeface="KOHIBaeumOTF"/>
            </a:endParaRPr>
          </a:p>
        </p:txBody>
      </p:sp>
      <p:pic>
        <p:nvPicPr>
          <p:cNvPr id="9" name="그림 8" descr="스크린샷, 원, 그래픽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CC4211-204B-5D58-808A-E1B5CEDCC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1" y="3006949"/>
            <a:ext cx="7793380" cy="5032899"/>
          </a:xfrm>
          <a:prstGeom prst="rect">
            <a:avLst/>
          </a:prstGeom>
        </p:spPr>
      </p:pic>
      <p:pic>
        <p:nvPicPr>
          <p:cNvPr id="12" name="그림 11" descr="스크린샷, 원, 도표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263D4C-0BB4-7E22-5FED-4FF2CF47A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588" y="3201485"/>
            <a:ext cx="8464234" cy="4838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8B7EF-1929-F77D-4E7D-1277FEC3E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" y="355547"/>
            <a:ext cx="508000" cy="5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35405-3EC1-1AFA-D20E-33FFC6255415}"/>
              </a:ext>
            </a:extLst>
          </p:cNvPr>
          <p:cNvSpPr txBox="1"/>
          <p:nvPr/>
        </p:nvSpPr>
        <p:spPr>
          <a:xfrm>
            <a:off x="1462314" y="81643"/>
            <a:ext cx="74530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주제 선정 이유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(</a:t>
            </a: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필요성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20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C635A-E603-E6FA-6680-9582B1FF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9481DE-D478-5F24-EA63-B07D72E1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146644-1D7F-0266-D04E-4BA9375D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6BE4F65-4927-655F-AEAA-FC57CF8DAC56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07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D6E2D7AE-5B56-2536-A3A6-D949A6569266}"/>
              </a:ext>
            </a:extLst>
          </p:cNvPr>
          <p:cNvSpPr txBox="1"/>
          <p:nvPr/>
        </p:nvSpPr>
        <p:spPr>
          <a:xfrm>
            <a:off x="635000" y="1577539"/>
            <a:ext cx="71374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3.</a:t>
            </a:r>
            <a:r>
              <a:rPr lang="en-US" altLang="ko-KR" sz="4000" dirty="0">
                <a:solidFill>
                  <a:srgbClr val="4D4D4D"/>
                </a:solidFill>
                <a:ea typeface="KOHIBaeumOTF"/>
              </a:rPr>
              <a:t> </a:t>
            </a:r>
            <a:r>
              <a:rPr lang="ko-KR" altLang="en-US" sz="4000" dirty="0">
                <a:solidFill>
                  <a:srgbClr val="4D4D4D"/>
                </a:solidFill>
                <a:ea typeface="KOHIBaeumOTF"/>
              </a:rPr>
              <a:t>외출 전 옷 고르는 시간 </a:t>
            </a:r>
            <a:endParaRPr lang="en-US" altLang="ko-KR" sz="4000" dirty="0">
              <a:solidFill>
                <a:srgbClr val="4D4D4D"/>
              </a:solidFill>
              <a:ea typeface="KOHIBaeumOTF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4D4D4D"/>
                </a:solidFill>
                <a:ea typeface="KOHIBaeumOTF"/>
              </a:rPr>
              <a:t>     </a:t>
            </a:r>
            <a:r>
              <a:rPr lang="ko-KR" altLang="en-US" sz="4000" dirty="0">
                <a:solidFill>
                  <a:srgbClr val="4D4D4D"/>
                </a:solidFill>
                <a:ea typeface="KOHIBaeumOTF"/>
              </a:rPr>
              <a:t>얼마나 소요</a:t>
            </a: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?</a:t>
            </a:r>
            <a:endParaRPr lang="en-US" altLang="ko-KR" sz="4000" b="0" i="0" u="none" strike="noStrike" dirty="0">
              <a:solidFill>
                <a:srgbClr val="4D4D4D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95590F93-9BB1-4AC7-9FE4-160E47B16819}"/>
              </a:ext>
            </a:extLst>
          </p:cNvPr>
          <p:cNvSpPr txBox="1"/>
          <p:nvPr/>
        </p:nvSpPr>
        <p:spPr>
          <a:xfrm>
            <a:off x="9150350" y="1514587"/>
            <a:ext cx="88773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4</a:t>
            </a:r>
            <a:r>
              <a:rPr lang="en-US" altLang="ko-KR" sz="4000" b="0" i="0" u="none" strike="noStrike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.</a:t>
            </a:r>
            <a:r>
              <a:rPr lang="en-US" altLang="ko-KR" sz="4000" b="0" i="0" u="none" strike="noStrike" dirty="0">
                <a:solidFill>
                  <a:srgbClr val="4D4D4D"/>
                </a:solidFill>
                <a:ea typeface="KOHIBaeumOTF"/>
              </a:rPr>
              <a:t> </a:t>
            </a:r>
            <a:r>
              <a:rPr lang="ko-KR" altLang="en-US" sz="4000" dirty="0">
                <a:solidFill>
                  <a:srgbClr val="4D4D4D"/>
                </a:solidFill>
                <a:ea typeface="KOHIBaeumOTF"/>
              </a:rPr>
              <a:t>소유한 옷 중</a:t>
            </a:r>
            <a:endParaRPr lang="en-US" altLang="ko-KR" sz="4000" dirty="0">
              <a:solidFill>
                <a:srgbClr val="4D4D4D"/>
              </a:solidFill>
              <a:ea typeface="KOHIBaeumOTF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4D4D4D"/>
                </a:solidFill>
                <a:ea typeface="KOHIBaeumOTF"/>
              </a:rPr>
              <a:t>      </a:t>
            </a:r>
            <a:r>
              <a:rPr lang="ko-KR" altLang="en-US" sz="4000" dirty="0">
                <a:solidFill>
                  <a:srgbClr val="4D4D4D"/>
                </a:solidFill>
                <a:ea typeface="KOHIBaeumOTF"/>
              </a:rPr>
              <a:t>자주 입지 않는 옷이 많은 편인지</a:t>
            </a: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?</a:t>
            </a:r>
            <a:endParaRPr lang="en-US" altLang="ko-KR" sz="4000" b="0" i="0" u="none" strike="noStrike" dirty="0">
              <a:solidFill>
                <a:srgbClr val="4D4D4D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pic>
        <p:nvPicPr>
          <p:cNvPr id="9" name="그림 8" descr="텍스트, 스크린샷, 원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623B555-FADC-E77C-B584-B63ED795A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72775"/>
            <a:ext cx="7924800" cy="4734605"/>
          </a:xfrm>
          <a:prstGeom prst="rect">
            <a:avLst/>
          </a:prstGeom>
        </p:spPr>
      </p:pic>
      <p:pic>
        <p:nvPicPr>
          <p:cNvPr id="12" name="그림 11" descr="다채로움, 원, 스크린샷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B3F95A-842E-609E-237E-0C92FAACC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73392"/>
            <a:ext cx="8610600" cy="4224887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6A6F3977-F5E0-C756-458B-37E5E4E1304E}"/>
              </a:ext>
            </a:extLst>
          </p:cNvPr>
          <p:cNvSpPr txBox="1"/>
          <p:nvPr/>
        </p:nvSpPr>
        <p:spPr>
          <a:xfrm>
            <a:off x="865414" y="7418500"/>
            <a:ext cx="88773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4D4D4D"/>
                </a:solidFill>
                <a:ea typeface="KOHIBaeumOTF"/>
              </a:rPr>
              <a:t> </a:t>
            </a:r>
            <a:r>
              <a:rPr lang="ko-KR" altLang="en-US" sz="4000" b="0" i="0" u="none" strike="noStrike" dirty="0">
                <a:solidFill>
                  <a:srgbClr val="4D4D4D"/>
                </a:solidFill>
                <a:ea typeface="KOHIBaeumOTF"/>
              </a:rPr>
              <a:t>응답자 </a:t>
            </a:r>
            <a:r>
              <a:rPr lang="ko-KR" altLang="en-US" sz="4000" dirty="0">
                <a:solidFill>
                  <a:srgbClr val="4D4D4D"/>
                </a:solidFill>
                <a:ea typeface="KOHIBaeumOTF"/>
              </a:rPr>
              <a:t>평균 약 </a:t>
            </a:r>
            <a:r>
              <a:rPr lang="en-US" altLang="ko-KR" sz="40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18</a:t>
            </a:r>
            <a:r>
              <a:rPr lang="ko-KR" altLang="en-US" sz="4000" dirty="0">
                <a:solidFill>
                  <a:srgbClr val="FF0000"/>
                </a:solidFill>
                <a:ea typeface="KOHIBaeumOTF"/>
              </a:rPr>
              <a:t>분</a:t>
            </a:r>
            <a:r>
              <a:rPr lang="ko-KR" altLang="en-US" sz="4000" dirty="0">
                <a:solidFill>
                  <a:srgbClr val="4D4D4D"/>
                </a:solidFill>
                <a:ea typeface="KOHIBaeumOTF"/>
              </a:rPr>
              <a:t> 소요</a:t>
            </a:r>
            <a:endParaRPr lang="en-US" altLang="ko-KR" sz="4000" b="0" i="0" u="none" strike="noStrike" dirty="0">
              <a:solidFill>
                <a:srgbClr val="4D4D4D"/>
              </a:solidFill>
              <a:ea typeface="KOHIBaeumOTF"/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41742E19-5164-818E-34B3-3A2293852666}"/>
              </a:ext>
            </a:extLst>
          </p:cNvPr>
          <p:cNvSpPr txBox="1"/>
          <p:nvPr/>
        </p:nvSpPr>
        <p:spPr>
          <a:xfrm>
            <a:off x="9144000" y="7621710"/>
            <a:ext cx="8610600" cy="1113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</a:t>
            </a:r>
            <a:r>
              <a:rPr lang="en-US" altLang="ko-KR" sz="3600" b="0" i="0" u="none" strike="noStrike" dirty="0">
                <a:solidFill>
                  <a:srgbClr val="9D0096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‘</a:t>
            </a:r>
            <a:r>
              <a:rPr lang="ko-KR" altLang="en-US" sz="3600" dirty="0">
                <a:solidFill>
                  <a:srgbClr val="9D0096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매우 그렇다</a:t>
            </a:r>
            <a:r>
              <a:rPr lang="en-US" altLang="ko-KR" sz="3600" dirty="0">
                <a:solidFill>
                  <a:srgbClr val="9D0096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’</a:t>
            </a:r>
            <a:r>
              <a:rPr lang="ko-KR" altLang="en-US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를 </a:t>
            </a:r>
            <a:r>
              <a:rPr lang="en-US" altLang="ko-KR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5</a:t>
            </a:r>
            <a:r>
              <a:rPr lang="ko-KR" altLang="en-US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점으로 </a:t>
            </a:r>
            <a:r>
              <a:rPr lang="ko-KR" altLang="en-US" sz="3600" dirty="0" err="1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수치화했을</a:t>
            </a:r>
            <a:r>
              <a:rPr lang="ko-KR" altLang="en-US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때</a:t>
            </a:r>
            <a:r>
              <a:rPr lang="en-US" altLang="ko-KR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, </a:t>
            </a:r>
          </a:p>
          <a:p>
            <a:pPr lvl="0" algn="l">
              <a:lnSpc>
                <a:spcPct val="99600"/>
              </a:lnSpc>
            </a:pPr>
            <a:r>
              <a:rPr lang="en-US" altLang="ko-KR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 </a:t>
            </a:r>
            <a:r>
              <a:rPr lang="ko-KR" altLang="en-US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응답자 평균 </a:t>
            </a:r>
            <a:r>
              <a:rPr lang="en-US" altLang="ko-KR" sz="36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3.7</a:t>
            </a:r>
            <a:r>
              <a:rPr lang="ko-KR" altLang="en-US" sz="36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점</a:t>
            </a:r>
            <a:r>
              <a:rPr lang="en-US" altLang="ko-KR" sz="36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69C78C0-7026-A936-94AE-53F142DF6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355547"/>
            <a:ext cx="508000" cy="5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8DF88-DC56-72B6-D182-E54BE123D131}"/>
              </a:ext>
            </a:extLst>
          </p:cNvPr>
          <p:cNvSpPr txBox="1"/>
          <p:nvPr/>
        </p:nvSpPr>
        <p:spPr>
          <a:xfrm>
            <a:off x="1462314" y="81643"/>
            <a:ext cx="74530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주제 선정 이유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(</a:t>
            </a: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필요성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604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B7185-93EC-875D-3075-000D59F8F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6F3389-C0B0-704F-8B28-4990A49E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17030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01284F-FD46-5B18-ACED-E0D9DB82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26600"/>
            <a:ext cx="17030700" cy="25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AD3EFA2-A746-5A0E-0C55-8F3FB159EB37}"/>
              </a:ext>
            </a:extLst>
          </p:cNvPr>
          <p:cNvSpPr txBox="1"/>
          <p:nvPr/>
        </p:nvSpPr>
        <p:spPr>
          <a:xfrm>
            <a:off x="16548100" y="609600"/>
            <a:ext cx="109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1" i="0" u="none" strike="noStrike" spc="100" dirty="0">
                <a:solidFill>
                  <a:srgbClr val="4252FF"/>
                </a:solidFill>
                <a:latin typeface="KOHINanumOTF Light"/>
              </a:rPr>
              <a:t>08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3333E9A8-2C32-E997-E439-19A89D13E067}"/>
              </a:ext>
            </a:extLst>
          </p:cNvPr>
          <p:cNvSpPr txBox="1"/>
          <p:nvPr/>
        </p:nvSpPr>
        <p:spPr>
          <a:xfrm>
            <a:off x="635000" y="1575386"/>
            <a:ext cx="7549243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5. </a:t>
            </a:r>
            <a:r>
              <a:rPr lang="ko-KR" altLang="en-US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특정 옷을 언제 마지막으로</a:t>
            </a:r>
            <a:endParaRPr lang="en-US" altLang="ko-KR" sz="4000" dirty="0">
              <a:solidFill>
                <a:srgbClr val="4D4D4D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   </a:t>
            </a:r>
            <a:r>
              <a:rPr lang="ko-KR" altLang="en-US" sz="4000" b="0" i="0" u="none" strike="noStrike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입었는지 기억하지 못한 경우</a:t>
            </a:r>
            <a:r>
              <a:rPr lang="en-US" altLang="ko-KR" sz="4000" b="0" i="0" u="none" strike="noStrike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?</a:t>
            </a: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85733EB1-BF59-ED5A-AFE7-16710C7F1941}"/>
              </a:ext>
            </a:extLst>
          </p:cNvPr>
          <p:cNvSpPr txBox="1"/>
          <p:nvPr/>
        </p:nvSpPr>
        <p:spPr>
          <a:xfrm>
            <a:off x="9144000" y="1264557"/>
            <a:ext cx="88773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6</a:t>
            </a:r>
            <a:r>
              <a:rPr lang="en-US" altLang="ko-KR" sz="4000" b="0" i="0" u="none" strike="noStrike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.</a:t>
            </a:r>
            <a:r>
              <a:rPr lang="en-US" altLang="ko-KR" sz="4000" dirty="0">
                <a:solidFill>
                  <a:srgbClr val="4D4D4D"/>
                </a:solidFill>
                <a:latin typeface="KOHIBaeumOTF"/>
                <a:ea typeface="KOHIBaeumOTF"/>
              </a:rPr>
              <a:t> </a:t>
            </a:r>
            <a:r>
              <a:rPr lang="ko-KR" altLang="en-US" sz="4000" dirty="0">
                <a:solidFill>
                  <a:srgbClr val="4D4D4D"/>
                </a:solidFill>
                <a:latin typeface="KOHIBaeumOTF"/>
                <a:ea typeface="KOHIBaeumOTF"/>
              </a:rPr>
              <a:t>코디하는 것이 어렵다고 느낀 적</a:t>
            </a:r>
            <a:r>
              <a:rPr lang="en-US" altLang="ko-KR" sz="4000" dirty="0">
                <a:solidFill>
                  <a:srgbClr val="4D4D4D"/>
                </a:solidFill>
                <a:latin typeface="KOHIBaeumOTF"/>
                <a:ea typeface="KOHIBaeumOTF"/>
              </a:rPr>
              <a:t>?</a:t>
            </a:r>
            <a:endParaRPr lang="en-US" altLang="ko-KR" sz="4000" b="0" i="0" u="none" strike="noStrike" dirty="0">
              <a:solidFill>
                <a:srgbClr val="4D4D4D"/>
              </a:solidFill>
              <a:ea typeface="KOHIBaeumOTF"/>
            </a:endParaRPr>
          </a:p>
        </p:txBody>
      </p:sp>
      <p:pic>
        <p:nvPicPr>
          <p:cNvPr id="9" name="그림 8" descr="스크린샷, 도표, 원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9C23D2B-755F-3A8F-5FD2-A5B086842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2618695"/>
            <a:ext cx="7549243" cy="4869996"/>
          </a:xfrm>
          <a:prstGeom prst="rect">
            <a:avLst/>
          </a:prstGeom>
        </p:spPr>
      </p:pic>
      <p:pic>
        <p:nvPicPr>
          <p:cNvPr id="17" name="그림 16" descr="스크린샷, 텍스트, 원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4EA107-FCE9-BB9E-A2E0-7F002912E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941925"/>
            <a:ext cx="7847989" cy="4223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20400-0830-E7D9-C61A-8C51627A3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" y="355547"/>
            <a:ext cx="508000" cy="508000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2DBF0E2F-FC22-94CE-11C5-1BAD1D5E35F6}"/>
              </a:ext>
            </a:extLst>
          </p:cNvPr>
          <p:cNvSpPr txBox="1"/>
          <p:nvPr/>
        </p:nvSpPr>
        <p:spPr>
          <a:xfrm>
            <a:off x="10287000" y="7734300"/>
            <a:ext cx="7137400" cy="1113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DC3812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‘</a:t>
            </a:r>
            <a:r>
              <a:rPr lang="ko-KR" altLang="en-US" sz="3600" b="0" i="0" u="none" strike="noStrike" dirty="0">
                <a:solidFill>
                  <a:srgbClr val="DC3812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가끔 있다</a:t>
            </a:r>
            <a:r>
              <a:rPr lang="en-US" altLang="ko-KR" sz="3600" dirty="0">
                <a:solidFill>
                  <a:srgbClr val="DC3812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’</a:t>
            </a:r>
            <a:r>
              <a:rPr lang="ko-KR" altLang="en-US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가</a:t>
            </a:r>
            <a:r>
              <a:rPr lang="en-US" altLang="ko-KR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41%</a:t>
            </a:r>
            <a:r>
              <a:rPr lang="ko-KR" altLang="en-US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로 </a:t>
            </a:r>
            <a:r>
              <a:rPr lang="en-US" altLang="ko-KR" sz="36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1</a:t>
            </a:r>
            <a:r>
              <a:rPr lang="ko-KR" altLang="en-US" sz="36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위</a:t>
            </a:r>
            <a:r>
              <a:rPr lang="en-US" altLang="ko-KR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</a:t>
            </a:r>
            <a:br>
              <a:rPr lang="en-US" altLang="ko-KR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</a:br>
            <a:r>
              <a:rPr lang="en-US" altLang="ko-KR" sz="3600" dirty="0">
                <a:solidFill>
                  <a:srgbClr val="119617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‘</a:t>
            </a:r>
            <a:r>
              <a:rPr lang="ko-KR" altLang="en-US" sz="3600" dirty="0">
                <a:solidFill>
                  <a:srgbClr val="119617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항상 어렵다</a:t>
            </a:r>
            <a:r>
              <a:rPr lang="en-US" altLang="ko-KR" sz="3600" dirty="0">
                <a:solidFill>
                  <a:srgbClr val="119617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’</a:t>
            </a:r>
            <a:r>
              <a:rPr lang="ko-KR" altLang="en-US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가 </a:t>
            </a:r>
            <a:r>
              <a:rPr lang="en-US" altLang="ko-KR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31%</a:t>
            </a:r>
            <a:r>
              <a:rPr lang="ko-KR" altLang="en-US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로</a:t>
            </a:r>
            <a:r>
              <a:rPr lang="en-US" altLang="ko-KR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</a:t>
            </a:r>
            <a:r>
              <a:rPr lang="en-US" altLang="ko-KR" sz="36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2</a:t>
            </a:r>
            <a:r>
              <a:rPr lang="ko-KR" altLang="en-US" sz="36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위</a:t>
            </a:r>
            <a:endParaRPr lang="en-US" altLang="ko-KR" sz="3600" dirty="0">
              <a:solidFill>
                <a:srgbClr val="FF0000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D427479D-4325-45D3-7C33-5EF10B989A9D}"/>
              </a:ext>
            </a:extLst>
          </p:cNvPr>
          <p:cNvSpPr txBox="1"/>
          <p:nvPr/>
        </p:nvSpPr>
        <p:spPr>
          <a:xfrm>
            <a:off x="1143000" y="7734300"/>
            <a:ext cx="6936014" cy="1113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DC3812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‘</a:t>
            </a:r>
            <a:r>
              <a:rPr lang="ko-KR" altLang="en-US" sz="3600" b="0" i="0" u="none" strike="noStrike" dirty="0">
                <a:solidFill>
                  <a:srgbClr val="DC3812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가끔 있다</a:t>
            </a:r>
            <a:r>
              <a:rPr lang="en-US" altLang="ko-KR" sz="3600" dirty="0">
                <a:solidFill>
                  <a:srgbClr val="DC3812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’</a:t>
            </a:r>
            <a:r>
              <a:rPr lang="ko-KR" altLang="en-US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가</a:t>
            </a:r>
            <a:r>
              <a:rPr lang="en-US" altLang="ko-KR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43%</a:t>
            </a:r>
            <a:r>
              <a:rPr lang="ko-KR" altLang="en-US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로 </a:t>
            </a:r>
            <a:r>
              <a:rPr lang="en-US" altLang="ko-KR" sz="36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1</a:t>
            </a:r>
            <a:r>
              <a:rPr lang="ko-KR" altLang="en-US" sz="36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위</a:t>
            </a:r>
            <a:r>
              <a:rPr lang="en-US" altLang="ko-KR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</a:t>
            </a:r>
            <a:br>
              <a:rPr lang="en-US" altLang="ko-KR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</a:br>
            <a:r>
              <a:rPr lang="en-US" altLang="ko-KR" sz="3600" dirty="0">
                <a:solidFill>
                  <a:srgbClr val="3266CC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‘</a:t>
            </a:r>
            <a:r>
              <a:rPr lang="ko-KR" altLang="en-US" sz="3600" dirty="0">
                <a:solidFill>
                  <a:srgbClr val="3266CC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자주 있다</a:t>
            </a:r>
            <a:r>
              <a:rPr lang="en-US" altLang="ko-KR" sz="3600" dirty="0">
                <a:solidFill>
                  <a:srgbClr val="3266CC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’</a:t>
            </a:r>
            <a:r>
              <a:rPr lang="ko-KR" altLang="en-US" sz="3600" dirty="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가 </a:t>
            </a:r>
            <a:r>
              <a:rPr lang="en-US" altLang="ko-KR" sz="360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26%</a:t>
            </a:r>
            <a:r>
              <a:rPr lang="ko-KR" altLang="en-US" sz="360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로</a:t>
            </a:r>
            <a:r>
              <a:rPr lang="en-US" altLang="ko-KR" sz="3600">
                <a:solidFill>
                  <a:srgbClr val="4D4D4D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 </a:t>
            </a:r>
            <a:r>
              <a:rPr lang="en-US" altLang="ko-KR" sz="36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2</a:t>
            </a:r>
            <a:r>
              <a:rPr lang="ko-KR" altLang="en-US" sz="3600" dirty="0">
                <a:solidFill>
                  <a:srgbClr val="FF0000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위</a:t>
            </a:r>
            <a:endParaRPr lang="en-US" altLang="ko-KR" sz="3600" dirty="0">
              <a:solidFill>
                <a:srgbClr val="FF0000"/>
              </a:solidFill>
              <a:latin typeface="KOHIBaeumOTF" panose="00000500000000000000" pitchFamily="50" charset="-127"/>
              <a:ea typeface="KOHIBaeumOTF" panose="00000500000000000000" pitchFamily="50" charset="-127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4BE65BAF-734A-2F2C-F612-57AE41790808}"/>
              </a:ext>
            </a:extLst>
          </p:cNvPr>
          <p:cNvSpPr txBox="1"/>
          <p:nvPr/>
        </p:nvSpPr>
        <p:spPr>
          <a:xfrm>
            <a:off x="1462314" y="81643"/>
            <a:ext cx="7453086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주제 선정 이유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(</a:t>
            </a:r>
            <a:r>
              <a:rPr lang="ko-KR" altLang="en-US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필요성</a:t>
            </a:r>
            <a:r>
              <a:rPr lang="en-US" altLang="ko-KR" sz="5200" dirty="0">
                <a:solidFill>
                  <a:srgbClr val="4252FF"/>
                </a:solidFill>
                <a:latin typeface="KOHIBaeumOTF" panose="00000500000000000000" pitchFamily="50" charset="-127"/>
                <a:ea typeface="KOHIBaeumOTF" panose="000005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3948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1004</TotalTime>
  <Words>886</Words>
  <Application>Microsoft Office PowerPoint</Application>
  <PresentationFormat>사용자 지정</PresentationFormat>
  <Paragraphs>219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배달의민족 도현</vt:lpstr>
      <vt:lpstr>배달의민족 주아</vt:lpstr>
      <vt:lpstr>KOHI나눔OTF Light</vt:lpstr>
      <vt:lpstr>Arial</vt:lpstr>
      <vt:lpstr>KOHINanumOTF Bold</vt:lpstr>
      <vt:lpstr>KOHI배움OTF</vt:lpstr>
      <vt:lpstr>Wingdings</vt:lpstr>
      <vt:lpstr>KOHINanumOTF Light</vt:lpstr>
      <vt:lpstr>맑은 고딕</vt:lpstr>
      <vt:lpstr>KOHIBaeumOTF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김로은</dc:creator>
  <cp:lastModifiedBy>민성 김</cp:lastModifiedBy>
  <cp:revision>45</cp:revision>
  <dcterms:created xsi:type="dcterms:W3CDTF">2006-08-16T00:00:00Z</dcterms:created>
  <dcterms:modified xsi:type="dcterms:W3CDTF">2025-04-15T04:41:53Z</dcterms:modified>
</cp:coreProperties>
</file>